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 of Technology in Society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Name: </a:t>
            </a:r>
          </a:p>
          <a:p>
            <a:r>
              <a:t>Course: </a:t>
            </a:r>
          </a:p>
          <a:p>
            <a:r>
              <a:t>Date: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Technology refers to tools and systems that make life easier.</a:t>
            </a:r>
          </a:p>
          <a:p>
            <a:r>
              <a:t>It affects communication, education, health, and business.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Positive Impacts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Improved communication</a:t>
            </a:r>
          </a:p>
          <a:p>
            <a:r>
              <a:t>• Better education</a:t>
            </a:r>
          </a:p>
          <a:p>
            <a:r>
              <a:t>• Development in health sector</a:t>
            </a:r>
          </a:p>
          <a:p>
            <a:r>
              <a:t>• Economic growth</a:t>
            </a:r>
          </a:p>
          <a:p>
            <a:r>
              <a:t>• Daily life convenience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Improved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Phones and social media connect people</a:t>
            </a:r>
          </a:p>
          <a:p>
            <a:r>
              <a:t>• Faster and cheaper communication</a:t>
            </a:r>
          </a:p>
          <a:p>
            <a:r>
              <a:t>• Easy global connection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 in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Online learning platforms</a:t>
            </a:r>
          </a:p>
          <a:p>
            <a:r>
              <a:t>• Easy access to information</a:t>
            </a:r>
          </a:p>
          <a:p>
            <a:r>
              <a:t>• Digital tools support teaching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 in Health 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Electronic medical records</a:t>
            </a:r>
          </a:p>
          <a:p>
            <a:r>
              <a:t>• Telemedicine services</a:t>
            </a:r>
          </a:p>
          <a:p>
            <a:r>
              <a:t>• Better diagnosis and treatment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Negative Impacts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Job loss due to automation</a:t>
            </a:r>
          </a:p>
          <a:p>
            <a:r>
              <a:t>• Technology addiction</a:t>
            </a:r>
          </a:p>
          <a:p>
            <a:r>
              <a:t>• Privacy and security issues</a:t>
            </a:r>
          </a:p>
          <a:p>
            <a:r>
              <a:t>• Health problems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 in Rwanda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Mobile money services</a:t>
            </a:r>
          </a:p>
          <a:p>
            <a:r>
              <a:t>• E-government services</a:t>
            </a:r>
          </a:p>
          <a:p>
            <a:r>
              <a:t>• Online education platforms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Technology improves life but also has challenges.</a:t>
            </a:r>
          </a:p>
          <a:p>
            <a:r>
              <a:t>Responsible use is important for a better society.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