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0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9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1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2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0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8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2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4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0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1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0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9836B-17A8-46B7-80FC-AB093FAC2D2A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-drills.com(china)/" TargetMode="External"/><Relationship Id="rId2" Type="http://schemas.openxmlformats.org/officeDocument/2006/relationships/hyperlink" Target="http://www.rockdrill.co.z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Standardization                                      of                                  </a:t>
            </a:r>
            <a:br>
              <a:rPr lang="en-US" dirty="0" smtClean="0"/>
            </a:br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Rock Drills</a:t>
            </a:r>
          </a:p>
          <a:p>
            <a:r>
              <a:rPr lang="en-US" dirty="0" err="1" smtClean="0"/>
              <a:t>Airlegs</a:t>
            </a:r>
            <a:endParaRPr lang="en-US" dirty="0" smtClean="0"/>
          </a:p>
          <a:p>
            <a:r>
              <a:rPr lang="en-US" dirty="0" smtClean="0"/>
              <a:t>HDPE Pipes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1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9" y="159734"/>
            <a:ext cx="9144000" cy="6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44523"/>
              </p:ext>
            </p:extLst>
          </p:nvPr>
        </p:nvGraphicFramePr>
        <p:xfrm>
          <a:off x="257680" y="850264"/>
          <a:ext cx="4009610" cy="4351341"/>
        </p:xfrm>
        <a:graphic>
          <a:graphicData uri="http://schemas.openxmlformats.org/drawingml/2006/table">
            <a:tbl>
              <a:tblPr/>
              <a:tblGrid>
                <a:gridCol w="1395390">
                  <a:extLst>
                    <a:ext uri="{9D8B030D-6E8A-4147-A177-3AD203B41FA5}">
                      <a16:colId xmlns:a16="http://schemas.microsoft.com/office/drawing/2014/main" val="2559201815"/>
                    </a:ext>
                  </a:extLst>
                </a:gridCol>
                <a:gridCol w="814452">
                  <a:extLst>
                    <a:ext uri="{9D8B030D-6E8A-4147-A177-3AD203B41FA5}">
                      <a16:colId xmlns:a16="http://schemas.microsoft.com/office/drawing/2014/main" val="3380983269"/>
                    </a:ext>
                  </a:extLst>
                </a:gridCol>
                <a:gridCol w="848625">
                  <a:extLst>
                    <a:ext uri="{9D8B030D-6E8A-4147-A177-3AD203B41FA5}">
                      <a16:colId xmlns:a16="http://schemas.microsoft.com/office/drawing/2014/main" val="1572811582"/>
                    </a:ext>
                  </a:extLst>
                </a:gridCol>
                <a:gridCol w="951143">
                  <a:extLst>
                    <a:ext uri="{9D8B030D-6E8A-4147-A177-3AD203B41FA5}">
                      <a16:colId xmlns:a16="http://schemas.microsoft.com/office/drawing/2014/main" val="3010048631"/>
                    </a:ext>
                  </a:extLst>
                </a:gridCol>
              </a:tblGrid>
              <a:tr h="22781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TYPE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YT24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YT27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YT28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98077"/>
                  </a:ext>
                </a:extLst>
              </a:tr>
              <a:tr h="22781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WEIGHT(KG)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24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611214"/>
                  </a:ext>
                </a:extLst>
              </a:tr>
              <a:tr h="22781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SHANK SIZE(MM)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22*108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22*108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22*108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650235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CYLINDER DIA(MM)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70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80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80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52757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PISTON STROKE(MM)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70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746510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WORKING PRESSURE(Mpa)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0.4~0.5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0.4~0.5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0.4~0.5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07767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IMPACT FREQUENCY(Hz)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34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36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407721"/>
                  </a:ext>
                </a:extLst>
              </a:tr>
              <a:tr h="637892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AIR CONSUMPTION (L/S)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55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85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75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80141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AIR PIPE INNER DIA(MM)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19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701829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ROCK DRILL HOLE DIA(MM)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30~45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30~45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30~45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316552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ROCK DRILL HOLE DEPTH(M)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19742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7680" y="126352"/>
            <a:ext cx="1105475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Roboto"/>
              </a:rPr>
              <a:t>Specification: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108" y="306138"/>
            <a:ext cx="5439592" cy="54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7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9" y="748937"/>
            <a:ext cx="85518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Rock Drills Currently In use</a:t>
            </a:r>
          </a:p>
          <a:p>
            <a:endParaRPr lang="en-US" b="1" u="sng" dirty="0"/>
          </a:p>
          <a:p>
            <a:r>
              <a:rPr lang="en-US" b="1" u="sng" dirty="0" err="1" smtClean="0"/>
              <a:t>Rutongo</a:t>
            </a:r>
            <a:r>
              <a:rPr lang="en-US" b="1" u="sng" dirty="0" smtClean="0"/>
              <a:t> &amp; E.T.I</a:t>
            </a:r>
          </a:p>
          <a:p>
            <a:endParaRPr lang="en-US" b="1" u="sng" dirty="0"/>
          </a:p>
          <a:p>
            <a:r>
              <a:rPr lang="en-US" sz="1200" dirty="0" smtClean="0"/>
              <a:t>                             Type                                        Supplier        Other Suppliers/Manufacturers               Contact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S215/G215 </a:t>
            </a:r>
            <a:r>
              <a:rPr lang="en-US" sz="1200" dirty="0" err="1" smtClean="0"/>
              <a:t>Rockdrill</a:t>
            </a:r>
            <a:r>
              <a:rPr lang="en-US" sz="1200" dirty="0" smtClean="0"/>
              <a:t> Machine                 </a:t>
            </a:r>
            <a:r>
              <a:rPr lang="en-US" sz="1200" dirty="0" err="1" smtClean="0"/>
              <a:t>Gallison</a:t>
            </a:r>
            <a:r>
              <a:rPr lang="en-US" sz="1200" dirty="0" smtClean="0"/>
              <a:t>                         Rock Drill                                </a:t>
            </a:r>
            <a:r>
              <a:rPr lang="en-US" sz="1200" dirty="0" smtClean="0">
                <a:hlinkClick r:id="rId2"/>
              </a:rPr>
              <a:t>www.RockDrill.co.za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                                                         </a:t>
            </a:r>
            <a:r>
              <a:rPr lang="en-US" sz="1200" dirty="0" err="1" smtClean="0"/>
              <a:t>Aard</a:t>
            </a:r>
            <a:r>
              <a:rPr lang="en-US" sz="1200" dirty="0" smtClean="0"/>
              <a:t> Mining                           </a:t>
            </a:r>
            <a:r>
              <a:rPr lang="en-US" sz="1200" dirty="0" err="1" smtClean="0"/>
              <a:t>www..aardme.co.za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                                                         </a:t>
            </a:r>
            <a:r>
              <a:rPr lang="en-US" sz="1200" dirty="0" err="1" smtClean="0"/>
              <a:t>Sulzer</a:t>
            </a:r>
            <a:r>
              <a:rPr lang="en-US" sz="1200" dirty="0" smtClean="0"/>
              <a:t>                                      www.rocktechnology.sandvik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Retractable </a:t>
            </a:r>
            <a:r>
              <a:rPr lang="en-US" sz="1200" dirty="0" err="1" smtClean="0"/>
              <a:t>Airlegs</a:t>
            </a:r>
            <a:r>
              <a:rPr lang="en-US" sz="1200" dirty="0" smtClean="0"/>
              <a:t>                                    </a:t>
            </a:r>
            <a:r>
              <a:rPr lang="en-US" sz="1200" dirty="0" err="1" smtClean="0"/>
              <a:t>Gallison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Drill Bits                                                       </a:t>
            </a:r>
            <a:r>
              <a:rPr lang="en-US" sz="1200" dirty="0" err="1" smtClean="0"/>
              <a:t>Gallison</a:t>
            </a:r>
            <a:r>
              <a:rPr lang="en-US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Drill Rods                                                     </a:t>
            </a:r>
            <a:r>
              <a:rPr lang="en-US" sz="1200" dirty="0" err="1" smtClean="0"/>
              <a:t>Gallison</a:t>
            </a:r>
            <a:r>
              <a:rPr lang="en-US" sz="1200" dirty="0" smtClean="0"/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b="1" u="sng" dirty="0" smtClean="0"/>
              <a:t>E.T.I</a:t>
            </a:r>
            <a:r>
              <a:rPr lang="en-US" sz="1200" b="1" u="sng" dirty="0" smtClean="0"/>
              <a:t>  </a:t>
            </a:r>
          </a:p>
          <a:p>
            <a:endParaRPr lang="en-US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u="sng" dirty="0" smtClean="0"/>
              <a:t> </a:t>
            </a:r>
            <a:r>
              <a:rPr lang="en-US" sz="1200" dirty="0" smtClean="0"/>
              <a:t>     YT 27 </a:t>
            </a:r>
            <a:r>
              <a:rPr lang="en-US" sz="1200" dirty="0" err="1" smtClean="0"/>
              <a:t>Rockdrill</a:t>
            </a:r>
            <a:r>
              <a:rPr lang="en-US" sz="1200" dirty="0" smtClean="0"/>
              <a:t> Machine                        Shandong China          Rock-drills                                </a:t>
            </a:r>
            <a:r>
              <a:rPr lang="en-US" sz="1200" dirty="0" smtClean="0">
                <a:hlinkClick r:id="rId3"/>
              </a:rPr>
              <a:t>www.Rock-Drills.com(China)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E.T.I is happy with the YT27 </a:t>
            </a:r>
            <a:r>
              <a:rPr lang="en-US" sz="1200" dirty="0" err="1" smtClean="0"/>
              <a:t>Rockdrill</a:t>
            </a:r>
            <a:r>
              <a:rPr lang="en-US" sz="1200" dirty="0" smtClean="0"/>
              <a:t> machine ,but this can only drill their Development and not the Raises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S215 Can drill both raises as well as development and </a:t>
            </a:r>
            <a:r>
              <a:rPr lang="en-US" sz="1200" dirty="0" err="1" smtClean="0"/>
              <a:t>Rutongo</a:t>
            </a:r>
            <a:r>
              <a:rPr lang="en-US" sz="1200" dirty="0" smtClean="0"/>
              <a:t> is happy with the machine as well as E.T.I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This should Definitely be the machine we should work with as we have already invested a lot with this type on both mines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313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62447"/>
            <a:ext cx="3108960" cy="1872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470263"/>
            <a:ext cx="371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HDPE PIPES AND FITTINGS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79" y="3248298"/>
            <a:ext cx="112079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b="1" u="sng" dirty="0" smtClean="0"/>
              <a:t>Items</a:t>
            </a:r>
          </a:p>
          <a:p>
            <a:r>
              <a:rPr lang="en-US" sz="1200" b="1" u="sng" dirty="0" smtClean="0"/>
              <a:t>Compressed Air                 Recommendation                   Coding </a:t>
            </a:r>
            <a:r>
              <a:rPr lang="en-US" sz="1200" b="1" u="sng" dirty="0" err="1" smtClean="0"/>
              <a:t>Coding</a:t>
            </a:r>
            <a:r>
              <a:rPr lang="en-US" sz="1200" b="1" u="sng" dirty="0" smtClean="0"/>
              <a:t>                Current Suppliers                 Available Suppliers                    Contacts</a:t>
            </a:r>
          </a:p>
          <a:p>
            <a:endParaRPr lang="en-US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PN16                               </a:t>
            </a:r>
            <a:r>
              <a:rPr lang="en-US" sz="1200" dirty="0" err="1" smtClean="0"/>
              <a:t>Reccomended</a:t>
            </a:r>
            <a:r>
              <a:rPr lang="en-US" sz="1200" dirty="0" smtClean="0"/>
              <a:t>                      Green </a:t>
            </a:r>
            <a:r>
              <a:rPr lang="en-US" sz="1200" dirty="0" err="1" smtClean="0"/>
              <a:t>Colour</a:t>
            </a:r>
            <a:r>
              <a:rPr lang="en-US" sz="1200" dirty="0" smtClean="0"/>
              <a:t> Code                  </a:t>
            </a:r>
            <a:r>
              <a:rPr lang="en-US" sz="1200" dirty="0" err="1" smtClean="0"/>
              <a:t>Hvaxing</a:t>
            </a:r>
            <a:r>
              <a:rPr lang="en-US" sz="1200" dirty="0" smtClean="0"/>
              <a:t>                                     </a:t>
            </a:r>
            <a:r>
              <a:rPr lang="en-US" sz="1200" dirty="0" err="1" smtClean="0"/>
              <a:t>Pexmart</a:t>
            </a:r>
            <a:r>
              <a:rPr lang="en-US" sz="1200" dirty="0" smtClean="0"/>
              <a:t>                              www.pexmart.com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PN12                                                                                                                                  Pro Water                                 Plastic Tech                        www.plastitech.co.za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PN8                                                                                                                                     </a:t>
            </a:r>
            <a:r>
              <a:rPr lang="en-US" sz="1200" dirty="0" err="1" smtClean="0"/>
              <a:t>Aquasan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PN6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b="1" u="sng" dirty="0" smtClean="0"/>
              <a:t>Water</a:t>
            </a:r>
          </a:p>
          <a:p>
            <a:endParaRPr lang="en-US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PN16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PN12                               Recommended                     Blue </a:t>
            </a:r>
            <a:r>
              <a:rPr lang="en-US" sz="1200" dirty="0" err="1" smtClean="0"/>
              <a:t>Colour</a:t>
            </a:r>
            <a:r>
              <a:rPr lang="en-US" sz="1200" dirty="0" smtClean="0"/>
              <a:t>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PN8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PN6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557" y="1062447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234" y="679269"/>
            <a:ext cx="97274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S215/G215 </a:t>
            </a:r>
            <a:r>
              <a:rPr lang="en-US" sz="1200" dirty="0" err="1" smtClean="0"/>
              <a:t>Rockdrill</a:t>
            </a:r>
            <a:r>
              <a:rPr lang="en-US" sz="1200" dirty="0" smtClean="0"/>
              <a:t> with the retractable </a:t>
            </a:r>
            <a:r>
              <a:rPr lang="en-US" sz="1200" dirty="0" err="1" smtClean="0"/>
              <a:t>airleg</a:t>
            </a:r>
            <a:r>
              <a:rPr lang="en-US" sz="1200" dirty="0" smtClean="0"/>
              <a:t> is a good quality </a:t>
            </a:r>
            <a:r>
              <a:rPr lang="en-US" sz="1200" dirty="0" err="1" smtClean="0"/>
              <a:t>machine,might</a:t>
            </a:r>
            <a:r>
              <a:rPr lang="en-US" sz="1200" dirty="0" smtClean="0"/>
              <a:t> have to look as I think </a:t>
            </a:r>
            <a:r>
              <a:rPr lang="en-US" sz="1200" dirty="0" err="1" smtClean="0"/>
              <a:t>Gallison</a:t>
            </a:r>
            <a:r>
              <a:rPr lang="en-US" sz="1200" dirty="0" smtClean="0"/>
              <a:t> is a </a:t>
            </a:r>
            <a:r>
              <a:rPr lang="en-US" sz="1200" dirty="0" err="1" smtClean="0"/>
              <a:t>supplyer</a:t>
            </a:r>
            <a:r>
              <a:rPr lang="en-US" sz="1200" dirty="0" smtClean="0"/>
              <a:t> and not a manufacturer.www.Rockdrill.co.za looks like the manufacturer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H.D.P.E Pipes in general is a good quality we get from </a:t>
            </a:r>
            <a:r>
              <a:rPr lang="en-US" sz="1200" dirty="0" err="1" smtClean="0"/>
              <a:t>Aquasan</a:t>
            </a:r>
            <a:r>
              <a:rPr lang="en-US" sz="1200" dirty="0" smtClean="0"/>
              <a:t> locally as well as the china make is also good </a:t>
            </a:r>
            <a:r>
              <a:rPr lang="en-US" sz="1200" dirty="0" err="1" smtClean="0"/>
              <a:t>quality,we</a:t>
            </a:r>
            <a:r>
              <a:rPr lang="en-US" sz="1200" dirty="0" smtClean="0"/>
              <a:t> must just make sure when ordering the correct </a:t>
            </a:r>
            <a:r>
              <a:rPr lang="en-US" sz="1200" dirty="0" err="1" smtClean="0"/>
              <a:t>colour</a:t>
            </a:r>
            <a:r>
              <a:rPr lang="en-US" sz="1200" dirty="0" smtClean="0"/>
              <a:t> coding is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Blue is for 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Green is Compressed Air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33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311</Words>
  <Application>Microsoft Office PowerPoint</Application>
  <PresentationFormat>Widescreen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Standardization                                      of                                  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                                     of                                   Equipment</dc:title>
  <dc:creator>HP</dc:creator>
  <cp:lastModifiedBy>HP</cp:lastModifiedBy>
  <cp:revision>7</cp:revision>
  <dcterms:created xsi:type="dcterms:W3CDTF">2023-05-29T07:26:18Z</dcterms:created>
  <dcterms:modified xsi:type="dcterms:W3CDTF">2023-05-29T08:58:56Z</dcterms:modified>
</cp:coreProperties>
</file>