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61" r:id="rId3"/>
    <p:sldId id="367" r:id="rId4"/>
    <p:sldId id="368" r:id="rId5"/>
    <p:sldId id="369" r:id="rId6"/>
    <p:sldId id="370" r:id="rId7"/>
    <p:sldId id="372" r:id="rId8"/>
    <p:sldId id="371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57C22"/>
    <a:srgbClr val="FAD200"/>
    <a:srgbClr val="3FA2DF"/>
    <a:srgbClr val="00A1DE"/>
    <a:srgbClr val="00151F"/>
    <a:srgbClr val="F2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6583C0B-AA05-4E2F-8755-845883D761A5}" v="93" dt="2025-02-11T11:45:16.63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6247" autoAdjust="0"/>
  </p:normalViewPr>
  <p:slideViewPr>
    <p:cSldViewPr snapToGrid="0">
      <p:cViewPr varScale="1">
        <p:scale>
          <a:sx n="82" d="100"/>
          <a:sy n="82" d="100"/>
        </p:scale>
        <p:origin x="691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Olivier Nemeye" userId="4430ff97-a478-4a89-8910-7d55806e7d42" providerId="ADAL" clId="{414C0155-E01D-4B87-BCD2-4D6556D5A996}"/>
    <pc:docChg chg="undo custSel addSld delSld modSld">
      <pc:chgData name="Olivier Nemeye" userId="4430ff97-a478-4a89-8910-7d55806e7d42" providerId="ADAL" clId="{414C0155-E01D-4B87-BCD2-4D6556D5A996}" dt="2025-02-10T07:35:33.725" v="1415" actId="113"/>
      <pc:docMkLst>
        <pc:docMk/>
      </pc:docMkLst>
      <pc:sldChg chg="modSp mod">
        <pc:chgData name="Olivier Nemeye" userId="4430ff97-a478-4a89-8910-7d55806e7d42" providerId="ADAL" clId="{414C0155-E01D-4B87-BCD2-4D6556D5A996}" dt="2025-02-09T10:59:39.406" v="52" actId="20577"/>
        <pc:sldMkLst>
          <pc:docMk/>
          <pc:sldMk cId="3198291429" sldId="256"/>
        </pc:sldMkLst>
        <pc:spChg chg="mod">
          <ac:chgData name="Olivier Nemeye" userId="4430ff97-a478-4a89-8910-7d55806e7d42" providerId="ADAL" clId="{414C0155-E01D-4B87-BCD2-4D6556D5A996}" dt="2025-02-09T10:58:48.353" v="4" actId="14100"/>
          <ac:spMkLst>
            <pc:docMk/>
            <pc:sldMk cId="3198291429" sldId="256"/>
            <ac:spMk id="2" creationId="{C7E39537-D4D5-30AF-8CEB-B9D744A3604D}"/>
          </ac:spMkLst>
        </pc:spChg>
        <pc:spChg chg="mod">
          <ac:chgData name="Olivier Nemeye" userId="4430ff97-a478-4a89-8910-7d55806e7d42" providerId="ADAL" clId="{414C0155-E01D-4B87-BCD2-4D6556D5A996}" dt="2025-02-09T10:59:39.406" v="52" actId="20577"/>
          <ac:spMkLst>
            <pc:docMk/>
            <pc:sldMk cId="3198291429" sldId="256"/>
            <ac:spMk id="3" creationId="{CE006B72-165B-0435-2172-DF261073EE2A}"/>
          </ac:spMkLst>
        </pc:spChg>
      </pc:sldChg>
      <pc:sldChg chg="modSp mod">
        <pc:chgData name="Olivier Nemeye" userId="4430ff97-a478-4a89-8910-7d55806e7d42" providerId="ADAL" clId="{414C0155-E01D-4B87-BCD2-4D6556D5A996}" dt="2025-02-09T11:02:19.231" v="97" actId="2164"/>
        <pc:sldMkLst>
          <pc:docMk/>
          <pc:sldMk cId="4262423967" sldId="261"/>
        </pc:sldMkLst>
        <pc:graphicFrameChg chg="mod modGraphic">
          <ac:chgData name="Olivier Nemeye" userId="4430ff97-a478-4a89-8910-7d55806e7d42" providerId="ADAL" clId="{414C0155-E01D-4B87-BCD2-4D6556D5A996}" dt="2025-02-09T11:02:19.231" v="97" actId="2164"/>
          <ac:graphicFrameMkLst>
            <pc:docMk/>
            <pc:sldMk cId="4262423967" sldId="261"/>
            <ac:graphicFrameMk id="4" creationId="{A21CF550-0949-FA7C-D87D-909C1B463E9B}"/>
          </ac:graphicFrameMkLst>
        </pc:graphicFrameChg>
      </pc:sldChg>
      <pc:sldChg chg="add del">
        <pc:chgData name="Olivier Nemeye" userId="4430ff97-a478-4a89-8910-7d55806e7d42" providerId="ADAL" clId="{414C0155-E01D-4B87-BCD2-4D6556D5A996}" dt="2025-02-09T11:47:55.311" v="831" actId="47"/>
        <pc:sldMkLst>
          <pc:docMk/>
          <pc:sldMk cId="4171297588" sldId="362"/>
        </pc:sldMkLst>
      </pc:sldChg>
      <pc:sldChg chg="addSp delSp modSp add mod">
        <pc:chgData name="Olivier Nemeye" userId="4430ff97-a478-4a89-8910-7d55806e7d42" providerId="ADAL" clId="{414C0155-E01D-4B87-BCD2-4D6556D5A996}" dt="2025-02-09T12:43:37.210" v="1412" actId="11529"/>
        <pc:sldMkLst>
          <pc:docMk/>
          <pc:sldMk cId="1470823417" sldId="367"/>
        </pc:sldMkLst>
        <pc:spChg chg="mod">
          <ac:chgData name="Olivier Nemeye" userId="4430ff97-a478-4a89-8910-7d55806e7d42" providerId="ADAL" clId="{414C0155-E01D-4B87-BCD2-4D6556D5A996}" dt="2025-02-09T11:05:53.400" v="143" actId="20577"/>
          <ac:spMkLst>
            <pc:docMk/>
            <pc:sldMk cId="1470823417" sldId="367"/>
            <ac:spMk id="2" creationId="{1171759D-9A1E-F523-C649-42D7586A823C}"/>
          </ac:spMkLst>
        </pc:spChg>
      </pc:sldChg>
      <pc:sldChg chg="addSp delSp modSp add mod">
        <pc:chgData name="Olivier Nemeye" userId="4430ff97-a478-4a89-8910-7d55806e7d42" providerId="ADAL" clId="{414C0155-E01D-4B87-BCD2-4D6556D5A996}" dt="2025-02-09T11:21:53.563" v="620" actId="20577"/>
        <pc:sldMkLst>
          <pc:docMk/>
          <pc:sldMk cId="4095128728" sldId="368"/>
        </pc:sldMkLst>
        <pc:spChg chg="mod">
          <ac:chgData name="Olivier Nemeye" userId="4430ff97-a478-4a89-8910-7d55806e7d42" providerId="ADAL" clId="{414C0155-E01D-4B87-BCD2-4D6556D5A996}" dt="2025-02-09T11:12:02.224" v="375" actId="255"/>
          <ac:spMkLst>
            <pc:docMk/>
            <pc:sldMk cId="4095128728" sldId="368"/>
            <ac:spMk id="2" creationId="{1321285D-B890-02E8-2660-C80BEB533ACC}"/>
          </ac:spMkLst>
        </pc:spChg>
      </pc:sldChg>
      <pc:sldChg chg="addSp delSp modSp add mod">
        <pc:chgData name="Olivier Nemeye" userId="4430ff97-a478-4a89-8910-7d55806e7d42" providerId="ADAL" clId="{414C0155-E01D-4B87-BCD2-4D6556D5A996}" dt="2025-02-09T11:36:03.232" v="704" actId="20577"/>
        <pc:sldMkLst>
          <pc:docMk/>
          <pc:sldMk cId="1817519796" sldId="369"/>
        </pc:sldMkLst>
        <pc:spChg chg="mod">
          <ac:chgData name="Olivier Nemeye" userId="4430ff97-a478-4a89-8910-7d55806e7d42" providerId="ADAL" clId="{414C0155-E01D-4B87-BCD2-4D6556D5A996}" dt="2025-02-09T11:23:22.607" v="632" actId="6549"/>
          <ac:spMkLst>
            <pc:docMk/>
            <pc:sldMk cId="1817519796" sldId="369"/>
            <ac:spMk id="2" creationId="{1FED8ACB-897F-5CF1-692C-5980C49951B1}"/>
          </ac:spMkLst>
        </pc:spChg>
      </pc:sldChg>
      <pc:sldChg chg="modSp add mod">
        <pc:chgData name="Olivier Nemeye" userId="4430ff97-a478-4a89-8910-7d55806e7d42" providerId="ADAL" clId="{414C0155-E01D-4B87-BCD2-4D6556D5A996}" dt="2025-02-09T11:41:02.743" v="767" actId="1076"/>
        <pc:sldMkLst>
          <pc:docMk/>
          <pc:sldMk cId="3367523463" sldId="370"/>
        </pc:sldMkLst>
      </pc:sldChg>
      <pc:sldChg chg="modSp add mod">
        <pc:chgData name="Olivier Nemeye" userId="4430ff97-a478-4a89-8910-7d55806e7d42" providerId="ADAL" clId="{414C0155-E01D-4B87-BCD2-4D6556D5A996}" dt="2025-02-10T07:35:33.725" v="1415" actId="113"/>
        <pc:sldMkLst>
          <pc:docMk/>
          <pc:sldMk cId="3335499123" sldId="371"/>
        </pc:sldMkLst>
        <pc:graphicFrameChg chg="mod modGraphic">
          <ac:chgData name="Olivier Nemeye" userId="4430ff97-a478-4a89-8910-7d55806e7d42" providerId="ADAL" clId="{414C0155-E01D-4B87-BCD2-4D6556D5A996}" dt="2025-02-10T07:35:33.725" v="1415" actId="113"/>
          <ac:graphicFrameMkLst>
            <pc:docMk/>
            <pc:sldMk cId="3335499123" sldId="371"/>
            <ac:graphicFrameMk id="8" creationId="{BC9F6B50-6BEF-6F82-7749-49FB6C434608}"/>
          </ac:graphicFrameMkLst>
        </pc:graphicFrameChg>
      </pc:sldChg>
      <pc:sldChg chg="addSp delSp modSp add mod">
        <pc:chgData name="Olivier Nemeye" userId="4430ff97-a478-4a89-8910-7d55806e7d42" providerId="ADAL" clId="{414C0155-E01D-4B87-BCD2-4D6556D5A996}" dt="2025-02-09T11:46:57.212" v="830" actId="113"/>
        <pc:sldMkLst>
          <pc:docMk/>
          <pc:sldMk cId="2091792712" sldId="372"/>
        </pc:sldMkLst>
      </pc:sldChg>
      <pc:sldChg chg="addSp delSp modSp add mod">
        <pc:chgData name="Olivier Nemeye" userId="4430ff97-a478-4a89-8910-7d55806e7d42" providerId="ADAL" clId="{414C0155-E01D-4B87-BCD2-4D6556D5A996}" dt="2025-02-09T12:15:51.652" v="1110" actId="20577"/>
        <pc:sldMkLst>
          <pc:docMk/>
          <pc:sldMk cId="4242356202" sldId="373"/>
        </pc:sldMkLst>
      </pc:sldChg>
      <pc:sldChg chg="addSp delSp modSp add mod">
        <pc:chgData name="Olivier Nemeye" userId="4430ff97-a478-4a89-8910-7d55806e7d42" providerId="ADAL" clId="{414C0155-E01D-4B87-BCD2-4D6556D5A996}" dt="2025-02-09T12:04:01.465" v="1023" actId="20577"/>
        <pc:sldMkLst>
          <pc:docMk/>
          <pc:sldMk cId="444718872" sldId="374"/>
        </pc:sldMkLst>
      </pc:sldChg>
      <pc:sldChg chg="del">
        <pc:chgData name="Olivier Nemeye" userId="4430ff97-a478-4a89-8910-7d55806e7d42" providerId="ADAL" clId="{414C0155-E01D-4B87-BCD2-4D6556D5A996}" dt="2025-02-09T11:05:10.416" v="98" actId="47"/>
        <pc:sldMkLst>
          <pc:docMk/>
          <pc:sldMk cId="3183309284" sldId="381"/>
        </pc:sldMkLst>
      </pc:sldChg>
      <pc:sldChg chg="del">
        <pc:chgData name="Olivier Nemeye" userId="4430ff97-a478-4a89-8910-7d55806e7d42" providerId="ADAL" clId="{414C0155-E01D-4B87-BCD2-4D6556D5A996}" dt="2025-02-09T11:05:11.469" v="99" actId="47"/>
        <pc:sldMkLst>
          <pc:docMk/>
          <pc:sldMk cId="1400868097" sldId="382"/>
        </pc:sldMkLst>
      </pc:sldChg>
      <pc:sldChg chg="del">
        <pc:chgData name="Olivier Nemeye" userId="4430ff97-a478-4a89-8910-7d55806e7d42" providerId="ADAL" clId="{414C0155-E01D-4B87-BCD2-4D6556D5A996}" dt="2025-02-09T11:05:14.792" v="100" actId="47"/>
        <pc:sldMkLst>
          <pc:docMk/>
          <pc:sldMk cId="566562726" sldId="383"/>
        </pc:sldMkLst>
      </pc:sldChg>
      <pc:sldChg chg="del">
        <pc:chgData name="Olivier Nemeye" userId="4430ff97-a478-4a89-8910-7d55806e7d42" providerId="ADAL" clId="{414C0155-E01D-4B87-BCD2-4D6556D5A996}" dt="2025-02-09T11:05:15.820" v="101" actId="47"/>
        <pc:sldMkLst>
          <pc:docMk/>
          <pc:sldMk cId="2140549583" sldId="384"/>
        </pc:sldMkLst>
      </pc:sldChg>
      <pc:sldChg chg="del">
        <pc:chgData name="Olivier Nemeye" userId="4430ff97-a478-4a89-8910-7d55806e7d42" providerId="ADAL" clId="{414C0155-E01D-4B87-BCD2-4D6556D5A996}" dt="2025-02-09T11:05:16.686" v="102" actId="47"/>
        <pc:sldMkLst>
          <pc:docMk/>
          <pc:sldMk cId="3655134238" sldId="385"/>
        </pc:sldMkLst>
      </pc:sldChg>
      <pc:sldChg chg="del">
        <pc:chgData name="Olivier Nemeye" userId="4430ff97-a478-4a89-8910-7d55806e7d42" providerId="ADAL" clId="{414C0155-E01D-4B87-BCD2-4D6556D5A996}" dt="2025-02-09T11:05:17.279" v="103" actId="47"/>
        <pc:sldMkLst>
          <pc:docMk/>
          <pc:sldMk cId="1907224301" sldId="386"/>
        </pc:sldMkLst>
      </pc:sldChg>
      <pc:sldChg chg="del">
        <pc:chgData name="Olivier Nemeye" userId="4430ff97-a478-4a89-8910-7d55806e7d42" providerId="ADAL" clId="{414C0155-E01D-4B87-BCD2-4D6556D5A996}" dt="2025-02-09T11:05:20.005" v="107" actId="47"/>
        <pc:sldMkLst>
          <pc:docMk/>
          <pc:sldMk cId="2072349843" sldId="387"/>
        </pc:sldMkLst>
      </pc:sldChg>
      <pc:sldChg chg="del">
        <pc:chgData name="Olivier Nemeye" userId="4430ff97-a478-4a89-8910-7d55806e7d42" providerId="ADAL" clId="{414C0155-E01D-4B87-BCD2-4D6556D5A996}" dt="2025-02-09T11:05:18.618" v="105" actId="47"/>
        <pc:sldMkLst>
          <pc:docMk/>
          <pc:sldMk cId="2111460717" sldId="388"/>
        </pc:sldMkLst>
      </pc:sldChg>
      <pc:sldChg chg="del">
        <pc:chgData name="Olivier Nemeye" userId="4430ff97-a478-4a89-8910-7d55806e7d42" providerId="ADAL" clId="{414C0155-E01D-4B87-BCD2-4D6556D5A996}" dt="2025-02-09T11:05:21.432" v="109" actId="47"/>
        <pc:sldMkLst>
          <pc:docMk/>
          <pc:sldMk cId="4028664706" sldId="392"/>
        </pc:sldMkLst>
      </pc:sldChg>
      <pc:sldChg chg="del">
        <pc:chgData name="Olivier Nemeye" userId="4430ff97-a478-4a89-8910-7d55806e7d42" providerId="ADAL" clId="{414C0155-E01D-4B87-BCD2-4D6556D5A996}" dt="2025-02-09T11:05:17.816" v="104" actId="47"/>
        <pc:sldMkLst>
          <pc:docMk/>
          <pc:sldMk cId="1672640051" sldId="393"/>
        </pc:sldMkLst>
      </pc:sldChg>
      <pc:sldChg chg="del">
        <pc:chgData name="Olivier Nemeye" userId="4430ff97-a478-4a89-8910-7d55806e7d42" providerId="ADAL" clId="{414C0155-E01D-4B87-BCD2-4D6556D5A996}" dt="2025-02-09T11:05:19.345" v="106" actId="47"/>
        <pc:sldMkLst>
          <pc:docMk/>
          <pc:sldMk cId="1474307250" sldId="394"/>
        </pc:sldMkLst>
      </pc:sldChg>
      <pc:sldChg chg="del">
        <pc:chgData name="Olivier Nemeye" userId="4430ff97-a478-4a89-8910-7d55806e7d42" providerId="ADAL" clId="{414C0155-E01D-4B87-BCD2-4D6556D5A996}" dt="2025-02-09T11:05:20.681" v="108" actId="47"/>
        <pc:sldMkLst>
          <pc:docMk/>
          <pc:sldMk cId="431115841" sldId="395"/>
        </pc:sldMkLst>
      </pc:sldChg>
    </pc:docChg>
  </pc:docChgLst>
  <pc:docChgLst>
    <pc:chgData name="Olivier Nemeye" userId="4430ff97-a478-4a89-8910-7d55806e7d42" providerId="ADAL" clId="{C6583C0B-AA05-4E2F-8755-845883D761A5}"/>
    <pc:docChg chg="undo custSel addSld delSld modSld">
      <pc:chgData name="Olivier Nemeye" userId="4430ff97-a478-4a89-8910-7d55806e7d42" providerId="ADAL" clId="{C6583C0B-AA05-4E2F-8755-845883D761A5}" dt="2025-02-11T11:45:48.364" v="579" actId="113"/>
      <pc:docMkLst>
        <pc:docMk/>
      </pc:docMkLst>
      <pc:sldChg chg="modSp mod">
        <pc:chgData name="Olivier Nemeye" userId="4430ff97-a478-4a89-8910-7d55806e7d42" providerId="ADAL" clId="{C6583C0B-AA05-4E2F-8755-845883D761A5}" dt="2025-02-11T09:26:50.830" v="147" actId="1076"/>
        <pc:sldMkLst>
          <pc:docMk/>
          <pc:sldMk cId="3198291429" sldId="256"/>
        </pc:sldMkLst>
        <pc:spChg chg="mod">
          <ac:chgData name="Olivier Nemeye" userId="4430ff97-a478-4a89-8910-7d55806e7d42" providerId="ADAL" clId="{C6583C0B-AA05-4E2F-8755-845883D761A5}" dt="2025-02-11T09:06:04.286" v="40" actId="1076"/>
          <ac:spMkLst>
            <pc:docMk/>
            <pc:sldMk cId="3198291429" sldId="256"/>
            <ac:spMk id="2" creationId="{C7E39537-D4D5-30AF-8CEB-B9D744A3604D}"/>
          </ac:spMkLst>
        </pc:spChg>
        <pc:spChg chg="mod">
          <ac:chgData name="Olivier Nemeye" userId="4430ff97-a478-4a89-8910-7d55806e7d42" providerId="ADAL" clId="{C6583C0B-AA05-4E2F-8755-845883D761A5}" dt="2025-02-11T09:26:50.830" v="147" actId="1076"/>
          <ac:spMkLst>
            <pc:docMk/>
            <pc:sldMk cId="3198291429" sldId="256"/>
            <ac:spMk id="3" creationId="{CE006B72-165B-0435-2172-DF261073EE2A}"/>
          </ac:spMkLst>
        </pc:spChg>
      </pc:sldChg>
      <pc:sldChg chg="modSp mod">
        <pc:chgData name="Olivier Nemeye" userId="4430ff97-a478-4a89-8910-7d55806e7d42" providerId="ADAL" clId="{C6583C0B-AA05-4E2F-8755-845883D761A5}" dt="2025-02-11T09:35:10.732" v="308" actId="20577"/>
        <pc:sldMkLst>
          <pc:docMk/>
          <pc:sldMk cId="4262423967" sldId="261"/>
        </pc:sldMkLst>
        <pc:graphicFrameChg chg="modGraphic">
          <ac:chgData name="Olivier Nemeye" userId="4430ff97-a478-4a89-8910-7d55806e7d42" providerId="ADAL" clId="{C6583C0B-AA05-4E2F-8755-845883D761A5}" dt="2025-02-11T09:35:10.732" v="308" actId="20577"/>
          <ac:graphicFrameMkLst>
            <pc:docMk/>
            <pc:sldMk cId="4262423967" sldId="261"/>
            <ac:graphicFrameMk id="4" creationId="{A21CF550-0949-FA7C-D87D-909C1B463E9B}"/>
          </ac:graphicFrameMkLst>
        </pc:graphicFrameChg>
      </pc:sldChg>
      <pc:sldChg chg="addSp delSp modSp mod">
        <pc:chgData name="Olivier Nemeye" userId="4430ff97-a478-4a89-8910-7d55806e7d42" providerId="ADAL" clId="{C6583C0B-AA05-4E2F-8755-845883D761A5}" dt="2025-02-11T09:51:44.537" v="428" actId="255"/>
        <pc:sldMkLst>
          <pc:docMk/>
          <pc:sldMk cId="1470823417" sldId="367"/>
        </pc:sldMkLst>
        <pc:spChg chg="mod">
          <ac:chgData name="Olivier Nemeye" userId="4430ff97-a478-4a89-8910-7d55806e7d42" providerId="ADAL" clId="{C6583C0B-AA05-4E2F-8755-845883D761A5}" dt="2025-02-11T09:36:17.438" v="321" actId="6549"/>
          <ac:spMkLst>
            <pc:docMk/>
            <pc:sldMk cId="1470823417" sldId="367"/>
            <ac:spMk id="2" creationId="{1171759D-9A1E-F523-C649-42D7586A823C}"/>
          </ac:spMkLst>
        </pc:spChg>
        <pc:spChg chg="add del mod">
          <ac:chgData name="Olivier Nemeye" userId="4430ff97-a478-4a89-8910-7d55806e7d42" providerId="ADAL" clId="{C6583C0B-AA05-4E2F-8755-845883D761A5}" dt="2025-02-11T09:42:42.511" v="348" actId="3680"/>
          <ac:spMkLst>
            <pc:docMk/>
            <pc:sldMk cId="1470823417" sldId="367"/>
            <ac:spMk id="4" creationId="{A85C3D0C-8C19-C593-3CC9-6C213180A6B3}"/>
          </ac:spMkLst>
        </pc:spChg>
        <pc:graphicFrameChg chg="del modGraphic">
          <ac:chgData name="Olivier Nemeye" userId="4430ff97-a478-4a89-8910-7d55806e7d42" providerId="ADAL" clId="{C6583C0B-AA05-4E2F-8755-845883D761A5}" dt="2025-02-11T09:42:27.486" v="347" actId="478"/>
          <ac:graphicFrameMkLst>
            <pc:docMk/>
            <pc:sldMk cId="1470823417" sldId="367"/>
            <ac:graphicFrameMk id="5" creationId="{FD077B0E-1E1A-7644-0D71-A27FA9001EE7}"/>
          </ac:graphicFrameMkLst>
        </pc:graphicFrameChg>
        <pc:graphicFrameChg chg="add mod ord modGraphic">
          <ac:chgData name="Olivier Nemeye" userId="4430ff97-a478-4a89-8910-7d55806e7d42" providerId="ADAL" clId="{C6583C0B-AA05-4E2F-8755-845883D761A5}" dt="2025-02-11T09:51:44.537" v="428" actId="255"/>
          <ac:graphicFrameMkLst>
            <pc:docMk/>
            <pc:sldMk cId="1470823417" sldId="367"/>
            <ac:graphicFrameMk id="6" creationId="{B9B2F51F-E387-0056-8DE9-CF1F95C95A99}"/>
          </ac:graphicFrameMkLst>
        </pc:graphicFrameChg>
        <pc:graphicFrameChg chg="del mod">
          <ac:chgData name="Olivier Nemeye" userId="4430ff97-a478-4a89-8910-7d55806e7d42" providerId="ADAL" clId="{C6583C0B-AA05-4E2F-8755-845883D761A5}" dt="2025-02-11T09:36:36.150" v="325" actId="478"/>
          <ac:graphicFrameMkLst>
            <pc:docMk/>
            <pc:sldMk cId="1470823417" sldId="367"/>
            <ac:graphicFrameMk id="7" creationId="{8C659416-9034-6576-BF69-D33E65F4E2B8}"/>
          </ac:graphicFrameMkLst>
        </pc:graphicFrameChg>
        <pc:graphicFrameChg chg="del">
          <ac:chgData name="Olivier Nemeye" userId="4430ff97-a478-4a89-8910-7d55806e7d42" providerId="ADAL" clId="{C6583C0B-AA05-4E2F-8755-845883D761A5}" dt="2025-02-11T09:36:27.114" v="322" actId="478"/>
          <ac:graphicFrameMkLst>
            <pc:docMk/>
            <pc:sldMk cId="1470823417" sldId="367"/>
            <ac:graphicFrameMk id="24" creationId="{340BC485-AC9A-FC88-1691-CB47374EE938}"/>
          </ac:graphicFrameMkLst>
        </pc:graphicFrameChg>
        <pc:graphicFrameChg chg="del">
          <ac:chgData name="Olivier Nemeye" userId="4430ff97-a478-4a89-8910-7d55806e7d42" providerId="ADAL" clId="{C6583C0B-AA05-4E2F-8755-845883D761A5}" dt="2025-02-11T09:36:38.967" v="326" actId="478"/>
          <ac:graphicFrameMkLst>
            <pc:docMk/>
            <pc:sldMk cId="1470823417" sldId="367"/>
            <ac:graphicFrameMk id="25" creationId="{176FEBE1-E3A9-7F77-E6D0-F299D9E1D67C}"/>
          </ac:graphicFrameMkLst>
        </pc:graphicFrameChg>
        <pc:cxnChg chg="del">
          <ac:chgData name="Olivier Nemeye" userId="4430ff97-a478-4a89-8910-7d55806e7d42" providerId="ADAL" clId="{C6583C0B-AA05-4E2F-8755-845883D761A5}" dt="2025-02-11T09:36:43.336" v="328" actId="478"/>
          <ac:cxnSpMkLst>
            <pc:docMk/>
            <pc:sldMk cId="1470823417" sldId="367"/>
            <ac:cxnSpMk id="9" creationId="{4FC3C4A3-47AD-B369-B8F3-5E58CFC4598A}"/>
          </ac:cxnSpMkLst>
        </pc:cxnChg>
        <pc:cxnChg chg="del">
          <ac:chgData name="Olivier Nemeye" userId="4430ff97-a478-4a89-8910-7d55806e7d42" providerId="ADAL" clId="{C6583C0B-AA05-4E2F-8755-845883D761A5}" dt="2025-02-11T09:36:41.350" v="327" actId="478"/>
          <ac:cxnSpMkLst>
            <pc:docMk/>
            <pc:sldMk cId="1470823417" sldId="367"/>
            <ac:cxnSpMk id="19" creationId="{C2A534D0-D823-8EC7-F704-C0836C1CF280}"/>
          </ac:cxnSpMkLst>
        </pc:cxnChg>
        <pc:cxnChg chg="del">
          <ac:chgData name="Olivier Nemeye" userId="4430ff97-a478-4a89-8910-7d55806e7d42" providerId="ADAL" clId="{C6583C0B-AA05-4E2F-8755-845883D761A5}" dt="2025-02-11T09:36:45.574" v="329" actId="478"/>
          <ac:cxnSpMkLst>
            <pc:docMk/>
            <pc:sldMk cId="1470823417" sldId="367"/>
            <ac:cxnSpMk id="21" creationId="{2C8660F1-9D4E-D23F-901B-514D2B34A4EE}"/>
          </ac:cxnSpMkLst>
        </pc:cxnChg>
        <pc:cxnChg chg="del">
          <ac:chgData name="Olivier Nemeye" userId="4430ff97-a478-4a89-8910-7d55806e7d42" providerId="ADAL" clId="{C6583C0B-AA05-4E2F-8755-845883D761A5}" dt="2025-02-11T09:36:47.790" v="330" actId="478"/>
          <ac:cxnSpMkLst>
            <pc:docMk/>
            <pc:sldMk cId="1470823417" sldId="367"/>
            <ac:cxnSpMk id="23" creationId="{03BF3342-C0AE-7560-FBCC-80078D2CBD62}"/>
          </ac:cxnSpMkLst>
        </pc:cxnChg>
        <pc:cxnChg chg="del">
          <ac:chgData name="Olivier Nemeye" userId="4430ff97-a478-4a89-8910-7d55806e7d42" providerId="ADAL" clId="{C6583C0B-AA05-4E2F-8755-845883D761A5}" dt="2025-02-11T09:36:50.950" v="331" actId="478"/>
          <ac:cxnSpMkLst>
            <pc:docMk/>
            <pc:sldMk cId="1470823417" sldId="367"/>
            <ac:cxnSpMk id="27" creationId="{3D95E17B-D924-0763-B29C-386A5838AF1A}"/>
          </ac:cxnSpMkLst>
        </pc:cxnChg>
      </pc:sldChg>
      <pc:sldChg chg="addSp delSp modSp mod">
        <pc:chgData name="Olivier Nemeye" userId="4430ff97-a478-4a89-8910-7d55806e7d42" providerId="ADAL" clId="{C6583C0B-AA05-4E2F-8755-845883D761A5}" dt="2025-02-11T09:55:01.207" v="470" actId="20577"/>
        <pc:sldMkLst>
          <pc:docMk/>
          <pc:sldMk cId="4095128728" sldId="368"/>
        </pc:sldMkLst>
        <pc:spChg chg="mod">
          <ac:chgData name="Olivier Nemeye" userId="4430ff97-a478-4a89-8910-7d55806e7d42" providerId="ADAL" clId="{C6583C0B-AA05-4E2F-8755-845883D761A5}" dt="2025-02-11T09:46:44.325" v="394" actId="6549"/>
          <ac:spMkLst>
            <pc:docMk/>
            <pc:sldMk cId="4095128728" sldId="368"/>
            <ac:spMk id="2" creationId="{1321285D-B890-02E8-2660-C80BEB533ACC}"/>
          </ac:spMkLst>
        </pc:spChg>
        <pc:spChg chg="add del mod">
          <ac:chgData name="Olivier Nemeye" userId="4430ff97-a478-4a89-8910-7d55806e7d42" providerId="ADAL" clId="{C6583C0B-AA05-4E2F-8755-845883D761A5}" dt="2025-02-11T09:47:35.505" v="396" actId="3680"/>
          <ac:spMkLst>
            <pc:docMk/>
            <pc:sldMk cId="4095128728" sldId="368"/>
            <ac:spMk id="4" creationId="{0B653236-9EB6-A9AA-3FCA-D7911B5F8B8C}"/>
          </ac:spMkLst>
        </pc:spChg>
        <pc:graphicFrameChg chg="add mod ord modGraphic">
          <ac:chgData name="Olivier Nemeye" userId="4430ff97-a478-4a89-8910-7d55806e7d42" providerId="ADAL" clId="{C6583C0B-AA05-4E2F-8755-845883D761A5}" dt="2025-02-11T09:55:01.207" v="470" actId="20577"/>
          <ac:graphicFrameMkLst>
            <pc:docMk/>
            <pc:sldMk cId="4095128728" sldId="368"/>
            <ac:graphicFrameMk id="5" creationId="{9691D568-F7F6-26FB-2C7C-D336C28DE55F}"/>
          </ac:graphicFrameMkLst>
        </pc:graphicFrameChg>
        <pc:graphicFrameChg chg="del">
          <ac:chgData name="Olivier Nemeye" userId="4430ff97-a478-4a89-8910-7d55806e7d42" providerId="ADAL" clId="{C6583C0B-AA05-4E2F-8755-845883D761A5}" dt="2025-02-11T09:45:07.993" v="372" actId="478"/>
          <ac:graphicFrameMkLst>
            <pc:docMk/>
            <pc:sldMk cId="4095128728" sldId="368"/>
            <ac:graphicFrameMk id="6" creationId="{3D1C22CB-61CA-F223-1E76-9BB21D090E12}"/>
          </ac:graphicFrameMkLst>
        </pc:graphicFrameChg>
      </pc:sldChg>
      <pc:sldChg chg="addSp delSp modSp mod">
        <pc:chgData name="Olivier Nemeye" userId="4430ff97-a478-4a89-8910-7d55806e7d42" providerId="ADAL" clId="{C6583C0B-AA05-4E2F-8755-845883D761A5}" dt="2025-02-11T09:54:46.762" v="464" actId="6549"/>
        <pc:sldMkLst>
          <pc:docMk/>
          <pc:sldMk cId="1817519796" sldId="369"/>
        </pc:sldMkLst>
        <pc:spChg chg="mod">
          <ac:chgData name="Olivier Nemeye" userId="4430ff97-a478-4a89-8910-7d55806e7d42" providerId="ADAL" clId="{C6583C0B-AA05-4E2F-8755-845883D761A5}" dt="2025-02-11T09:52:25.792" v="431"/>
          <ac:spMkLst>
            <pc:docMk/>
            <pc:sldMk cId="1817519796" sldId="369"/>
            <ac:spMk id="2" creationId="{1FED8ACB-897F-5CF1-692C-5980C49951B1}"/>
          </ac:spMkLst>
        </pc:spChg>
        <pc:spChg chg="add del mod">
          <ac:chgData name="Olivier Nemeye" userId="4430ff97-a478-4a89-8910-7d55806e7d42" providerId="ADAL" clId="{C6583C0B-AA05-4E2F-8755-845883D761A5}" dt="2025-02-11T09:52:32.782" v="432" actId="3680"/>
          <ac:spMkLst>
            <pc:docMk/>
            <pc:sldMk cId="1817519796" sldId="369"/>
            <ac:spMk id="4" creationId="{DD04AE0A-62A2-FDE5-C66B-5191AC366816}"/>
          </ac:spMkLst>
        </pc:spChg>
        <pc:spChg chg="add del">
          <ac:chgData name="Olivier Nemeye" userId="4430ff97-a478-4a89-8910-7d55806e7d42" providerId="ADAL" clId="{C6583C0B-AA05-4E2F-8755-845883D761A5}" dt="2025-02-11T09:45:37.934" v="382" actId="22"/>
          <ac:spMkLst>
            <pc:docMk/>
            <pc:sldMk cId="1817519796" sldId="369"/>
            <ac:spMk id="9" creationId="{041D8DCB-4F73-9138-FDE5-3E1A27FD6491}"/>
          </ac:spMkLst>
        </pc:spChg>
        <pc:spChg chg="add del mod">
          <ac:chgData name="Olivier Nemeye" userId="4430ff97-a478-4a89-8910-7d55806e7d42" providerId="ADAL" clId="{C6583C0B-AA05-4E2F-8755-845883D761A5}" dt="2025-02-11T09:52:55.720" v="436" actId="478"/>
          <ac:spMkLst>
            <pc:docMk/>
            <pc:sldMk cId="1817519796" sldId="369"/>
            <ac:spMk id="12" creationId="{E47C50AB-7B3F-30E7-51F4-48AF44742E37}"/>
          </ac:spMkLst>
        </pc:spChg>
        <pc:graphicFrameChg chg="del">
          <ac:chgData name="Olivier Nemeye" userId="4430ff97-a478-4a89-8910-7d55806e7d42" providerId="ADAL" clId="{C6583C0B-AA05-4E2F-8755-845883D761A5}" dt="2025-02-11T09:45:15.883" v="374" actId="478"/>
          <ac:graphicFrameMkLst>
            <pc:docMk/>
            <pc:sldMk cId="1817519796" sldId="369"/>
            <ac:graphicFrameMk id="5" creationId="{D3857F92-9821-FB37-2945-03FC0F2EA2FE}"/>
          </ac:graphicFrameMkLst>
        </pc:graphicFrameChg>
        <pc:graphicFrameChg chg="del">
          <ac:chgData name="Olivier Nemeye" userId="4430ff97-a478-4a89-8910-7d55806e7d42" providerId="ADAL" clId="{C6583C0B-AA05-4E2F-8755-845883D761A5}" dt="2025-02-11T09:45:12.758" v="373" actId="478"/>
          <ac:graphicFrameMkLst>
            <pc:docMk/>
            <pc:sldMk cId="1817519796" sldId="369"/>
            <ac:graphicFrameMk id="7" creationId="{D6635CC4-F0A1-4AD6-D1C0-37ED80161246}"/>
          </ac:graphicFrameMkLst>
        </pc:graphicFrameChg>
        <pc:graphicFrameChg chg="del">
          <ac:chgData name="Olivier Nemeye" userId="4430ff97-a478-4a89-8910-7d55806e7d42" providerId="ADAL" clId="{C6583C0B-AA05-4E2F-8755-845883D761A5}" dt="2025-02-11T09:45:22.244" v="375" actId="478"/>
          <ac:graphicFrameMkLst>
            <pc:docMk/>
            <pc:sldMk cId="1817519796" sldId="369"/>
            <ac:graphicFrameMk id="8" creationId="{531A4B3A-308C-44B7-A8AA-458FF38804EC}"/>
          </ac:graphicFrameMkLst>
        </pc:graphicFrameChg>
        <pc:graphicFrameChg chg="add del mod ord modGraphic">
          <ac:chgData name="Olivier Nemeye" userId="4430ff97-a478-4a89-8910-7d55806e7d42" providerId="ADAL" clId="{C6583C0B-AA05-4E2F-8755-845883D761A5}" dt="2025-02-11T09:54:46.762" v="464" actId="6549"/>
          <ac:graphicFrameMkLst>
            <pc:docMk/>
            <pc:sldMk cId="1817519796" sldId="369"/>
            <ac:graphicFrameMk id="10" creationId="{8F8DA05E-8ECB-1BD5-D3E7-771048F062FB}"/>
          </ac:graphicFrameMkLst>
        </pc:graphicFrameChg>
      </pc:sldChg>
      <pc:sldChg chg="del">
        <pc:chgData name="Olivier Nemeye" userId="4430ff97-a478-4a89-8910-7d55806e7d42" providerId="ADAL" clId="{C6583C0B-AA05-4E2F-8755-845883D761A5}" dt="2025-02-11T09:45:26.605" v="376" actId="47"/>
        <pc:sldMkLst>
          <pc:docMk/>
          <pc:sldMk cId="3367523463" sldId="370"/>
        </pc:sldMkLst>
      </pc:sldChg>
      <pc:sldChg chg="addSp delSp modSp add mod">
        <pc:chgData name="Olivier Nemeye" userId="4430ff97-a478-4a89-8910-7d55806e7d42" providerId="ADAL" clId="{C6583C0B-AA05-4E2F-8755-845883D761A5}" dt="2025-02-11T11:45:42.566" v="578" actId="113"/>
        <pc:sldMkLst>
          <pc:docMk/>
          <pc:sldMk cId="3504665752" sldId="370"/>
        </pc:sldMkLst>
        <pc:spChg chg="mod">
          <ac:chgData name="Olivier Nemeye" userId="4430ff97-a478-4a89-8910-7d55806e7d42" providerId="ADAL" clId="{C6583C0B-AA05-4E2F-8755-845883D761A5}" dt="2025-02-11T09:56:17.876" v="482" actId="6549"/>
          <ac:spMkLst>
            <pc:docMk/>
            <pc:sldMk cId="3504665752" sldId="370"/>
            <ac:spMk id="2" creationId="{49028CE2-92BF-B8E9-E6EF-DC57F624E3AC}"/>
          </ac:spMkLst>
        </pc:spChg>
        <pc:spChg chg="add mod">
          <ac:chgData name="Olivier Nemeye" userId="4430ff97-a478-4a89-8910-7d55806e7d42" providerId="ADAL" clId="{C6583C0B-AA05-4E2F-8755-845883D761A5}" dt="2025-02-11T09:57:41.958" v="501" actId="1076"/>
          <ac:spMkLst>
            <pc:docMk/>
            <pc:sldMk cId="3504665752" sldId="370"/>
            <ac:spMk id="3" creationId="{DB745DE0-E466-9F56-6E72-9A3E61EE7EE4}"/>
          </ac:spMkLst>
        </pc:spChg>
        <pc:spChg chg="del mod">
          <ac:chgData name="Olivier Nemeye" userId="4430ff97-a478-4a89-8910-7d55806e7d42" providerId="ADAL" clId="{C6583C0B-AA05-4E2F-8755-845883D761A5}" dt="2025-02-11T09:57:59.878" v="503" actId="3680"/>
          <ac:spMkLst>
            <pc:docMk/>
            <pc:sldMk cId="3504665752" sldId="370"/>
            <ac:spMk id="4" creationId="{494A0737-0AD9-8FE8-3108-08B3B8FCCCEA}"/>
          </ac:spMkLst>
        </pc:spChg>
        <pc:graphicFrameChg chg="add mod ord modGraphic">
          <ac:chgData name="Olivier Nemeye" userId="4430ff97-a478-4a89-8910-7d55806e7d42" providerId="ADAL" clId="{C6583C0B-AA05-4E2F-8755-845883D761A5}" dt="2025-02-11T11:45:42.566" v="578" actId="113"/>
          <ac:graphicFrameMkLst>
            <pc:docMk/>
            <pc:sldMk cId="3504665752" sldId="370"/>
            <ac:graphicFrameMk id="5" creationId="{0E1C28C8-B471-3E9E-0544-575D692AE011}"/>
          </ac:graphicFrameMkLst>
        </pc:graphicFrameChg>
      </pc:sldChg>
      <pc:sldChg chg="addSp delSp modSp add mod">
        <pc:chgData name="Olivier Nemeye" userId="4430ff97-a478-4a89-8910-7d55806e7d42" providerId="ADAL" clId="{C6583C0B-AA05-4E2F-8755-845883D761A5}" dt="2025-02-11T11:45:48.364" v="579" actId="113"/>
        <pc:sldMkLst>
          <pc:docMk/>
          <pc:sldMk cId="2793990020" sldId="371"/>
        </pc:sldMkLst>
        <pc:spChg chg="mod">
          <ac:chgData name="Olivier Nemeye" userId="4430ff97-a478-4a89-8910-7d55806e7d42" providerId="ADAL" clId="{C6583C0B-AA05-4E2F-8755-845883D761A5}" dt="2025-02-11T11:39:21.581" v="563" actId="6549"/>
          <ac:spMkLst>
            <pc:docMk/>
            <pc:sldMk cId="2793990020" sldId="371"/>
            <ac:spMk id="2" creationId="{EFA11F6D-C8BF-0871-0292-2370B72ECBC8}"/>
          </ac:spMkLst>
        </pc:spChg>
        <pc:spChg chg="del">
          <ac:chgData name="Olivier Nemeye" userId="4430ff97-a478-4a89-8910-7d55806e7d42" providerId="ADAL" clId="{C6583C0B-AA05-4E2F-8755-845883D761A5}" dt="2025-02-11T11:39:40.590" v="564" actId="3680"/>
          <ac:spMkLst>
            <pc:docMk/>
            <pc:sldMk cId="2793990020" sldId="371"/>
            <ac:spMk id="4" creationId="{0890515A-F87A-0EBD-4DE3-C582BED26DF9}"/>
          </ac:spMkLst>
        </pc:spChg>
        <pc:graphicFrameChg chg="add mod ord modGraphic">
          <ac:chgData name="Olivier Nemeye" userId="4430ff97-a478-4a89-8910-7d55806e7d42" providerId="ADAL" clId="{C6583C0B-AA05-4E2F-8755-845883D761A5}" dt="2025-02-11T11:45:48.364" v="579" actId="113"/>
          <ac:graphicFrameMkLst>
            <pc:docMk/>
            <pc:sldMk cId="2793990020" sldId="371"/>
            <ac:graphicFrameMk id="3" creationId="{1C97C329-1BD3-2C12-F66A-5219C371C6EA}"/>
          </ac:graphicFrameMkLst>
        </pc:graphicFrameChg>
      </pc:sldChg>
      <pc:sldChg chg="del">
        <pc:chgData name="Olivier Nemeye" userId="4430ff97-a478-4a89-8910-7d55806e7d42" providerId="ADAL" clId="{C6583C0B-AA05-4E2F-8755-845883D761A5}" dt="2025-02-11T09:45:27.671" v="377" actId="47"/>
        <pc:sldMkLst>
          <pc:docMk/>
          <pc:sldMk cId="3335499123" sldId="371"/>
        </pc:sldMkLst>
      </pc:sldChg>
      <pc:sldChg chg="del">
        <pc:chgData name="Olivier Nemeye" userId="4430ff97-a478-4a89-8910-7d55806e7d42" providerId="ADAL" clId="{C6583C0B-AA05-4E2F-8755-845883D761A5}" dt="2025-02-11T09:45:28.778" v="378" actId="47"/>
        <pc:sldMkLst>
          <pc:docMk/>
          <pc:sldMk cId="2091792712" sldId="372"/>
        </pc:sldMkLst>
      </pc:sldChg>
      <pc:sldChg chg="modSp add mod">
        <pc:chgData name="Olivier Nemeye" userId="4430ff97-a478-4a89-8910-7d55806e7d42" providerId="ADAL" clId="{C6583C0B-AA05-4E2F-8755-845883D761A5}" dt="2025-02-11T11:45:33.571" v="577" actId="113"/>
        <pc:sldMkLst>
          <pc:docMk/>
          <pc:sldMk cId="2825615409" sldId="372"/>
        </pc:sldMkLst>
        <pc:spChg chg="mod">
          <ac:chgData name="Olivier Nemeye" userId="4430ff97-a478-4a89-8910-7d55806e7d42" providerId="ADAL" clId="{C6583C0B-AA05-4E2F-8755-845883D761A5}" dt="2025-02-11T10:01:09.149" v="536" actId="6549"/>
          <ac:spMkLst>
            <pc:docMk/>
            <pc:sldMk cId="2825615409" sldId="372"/>
            <ac:spMk id="3" creationId="{43FB1B10-8138-8F6A-039C-B299519A499F}"/>
          </ac:spMkLst>
        </pc:spChg>
        <pc:graphicFrameChg chg="mod modGraphic">
          <ac:chgData name="Olivier Nemeye" userId="4430ff97-a478-4a89-8910-7d55806e7d42" providerId="ADAL" clId="{C6583C0B-AA05-4E2F-8755-845883D761A5}" dt="2025-02-11T11:45:33.571" v="577" actId="113"/>
          <ac:graphicFrameMkLst>
            <pc:docMk/>
            <pc:sldMk cId="2825615409" sldId="372"/>
            <ac:graphicFrameMk id="5" creationId="{48697437-2CC5-9EFD-908D-6668EC718F01}"/>
          </ac:graphicFrameMkLst>
        </pc:graphicFrameChg>
      </pc:sldChg>
      <pc:sldChg chg="del">
        <pc:chgData name="Olivier Nemeye" userId="4430ff97-a478-4a89-8910-7d55806e7d42" providerId="ADAL" clId="{C6583C0B-AA05-4E2F-8755-845883D761A5}" dt="2025-02-11T09:45:29.793" v="379" actId="47"/>
        <pc:sldMkLst>
          <pc:docMk/>
          <pc:sldMk cId="4242356202" sldId="373"/>
        </pc:sldMkLst>
      </pc:sldChg>
      <pc:sldChg chg="del">
        <pc:chgData name="Olivier Nemeye" userId="4430ff97-a478-4a89-8910-7d55806e7d42" providerId="ADAL" clId="{C6583C0B-AA05-4E2F-8755-845883D761A5}" dt="2025-02-11T09:45:30.781" v="380" actId="47"/>
        <pc:sldMkLst>
          <pc:docMk/>
          <pc:sldMk cId="444718872" sldId="374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RW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491643-777D-4F06-8FF6-AFDB910D885B}" type="datetimeFigureOut">
              <a:rPr lang="en-RW" smtClean="0"/>
              <a:t>02/11/2025</a:t>
            </a:fld>
            <a:endParaRPr lang="en-RW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RW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R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R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F8DCF3-F8D2-435C-85CB-D6798D90136B}" type="slidenum">
              <a:rPr lang="en-RW" smtClean="0"/>
              <a:t>‹#›</a:t>
            </a:fld>
            <a:endParaRPr lang="en-RW"/>
          </a:p>
        </p:txBody>
      </p:sp>
    </p:spTree>
    <p:extLst>
      <p:ext uri="{BB962C8B-B14F-4D97-AF65-F5344CB8AC3E}">
        <p14:creationId xmlns:p14="http://schemas.microsoft.com/office/powerpoint/2010/main" val="1146525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_Lig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6EB151-0FDB-2713-C2EA-41DF9F87B99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543540" y="2061240"/>
            <a:ext cx="6054874" cy="1655761"/>
          </a:xfrm>
        </p:spPr>
        <p:txBody>
          <a:bodyPr anchor="b">
            <a:normAutofit/>
          </a:bodyPr>
          <a:lstStyle>
            <a:lvl1pPr algn="l">
              <a:defRPr sz="4400" b="1" i="0">
                <a:solidFill>
                  <a:srgbClr val="00151F"/>
                </a:solidFill>
                <a:latin typeface="Montserrat" pitchFamily="2" charset="77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7BE79AC-9785-B310-4232-13A8F8FDDBC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543540" y="3808030"/>
            <a:ext cx="6054874" cy="16557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0" i="0">
                <a:solidFill>
                  <a:srgbClr val="00151F"/>
                </a:solidFill>
                <a:latin typeface="Montserrat Light" pitchFamily="2" charset="77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add subtitle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78CC2E45-0F8D-1BF6-D538-81A8CD794FD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" y="0"/>
            <a:ext cx="2917766" cy="173736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3588848-4B13-4717-83D5-8AD5FA83104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382093" y="6171593"/>
            <a:ext cx="4457700" cy="518234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F4F8221A-4B4F-3607-52B9-98B68CEABED5}"/>
              </a:ext>
            </a:extLst>
          </p:cNvPr>
          <p:cNvCxnSpPr>
            <a:cxnSpLocks/>
          </p:cNvCxnSpPr>
          <p:nvPr userDrawn="1"/>
        </p:nvCxnSpPr>
        <p:spPr>
          <a:xfrm>
            <a:off x="2485367" y="2061240"/>
            <a:ext cx="0" cy="3402552"/>
          </a:xfrm>
          <a:prstGeom prst="line">
            <a:avLst/>
          </a:prstGeom>
          <a:ln w="38100">
            <a:solidFill>
              <a:srgbClr val="00151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6175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_Nyakabingo M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14171F59-965C-D283-43DF-32DAA63EC75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4522" b="11143"/>
          <a:stretch/>
        </p:blipFill>
        <p:spPr>
          <a:xfrm>
            <a:off x="-56482" y="-20777"/>
            <a:ext cx="12262337" cy="6892632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1893775-CF9B-20CF-4F45-CCE00836E214}"/>
              </a:ext>
            </a:extLst>
          </p:cNvPr>
          <p:cNvSpPr/>
          <p:nvPr userDrawn="1"/>
        </p:nvSpPr>
        <p:spPr>
          <a:xfrm>
            <a:off x="-56482" y="13855"/>
            <a:ext cx="12192000" cy="6858000"/>
          </a:xfrm>
          <a:prstGeom prst="rect">
            <a:avLst/>
          </a:prstGeom>
          <a:solidFill>
            <a:srgbClr val="00151F">
              <a:alpha val="2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Montserrat Medium" pitchFamily="2" charset="77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49A5E2A-FB58-B438-9882-8499766F0F8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1799" y="1709738"/>
            <a:ext cx="11326811" cy="2852737"/>
          </a:xfrm>
        </p:spPr>
        <p:txBody>
          <a:bodyPr anchor="b">
            <a:normAutofit/>
          </a:bodyPr>
          <a:lstStyle>
            <a:lvl1pPr>
              <a:defRPr sz="40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en-US"/>
              <a:t>Click to add section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9DB897-59C6-631D-3D29-C86C84FB405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31799" y="4589463"/>
            <a:ext cx="11326811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 i="0">
                <a:solidFill>
                  <a:schemeClr val="bg1"/>
                </a:solidFill>
                <a:latin typeface="Montserrat Medium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add section subtitle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50731EA-DE51-49D0-DAC3-D110D8B3DCD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015660" y="360790"/>
            <a:ext cx="742950" cy="80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46973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_Technical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643EFF1-751E-F8FB-DC43-EF2B7BD0E34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1893775-CF9B-20CF-4F45-CCE00836E21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151F">
              <a:alpha val="2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Montserrat Medium" pitchFamily="2" charset="77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49A5E2A-FB58-B438-9882-8499766F0F8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1799" y="1709738"/>
            <a:ext cx="11326811" cy="2852737"/>
          </a:xfrm>
        </p:spPr>
        <p:txBody>
          <a:bodyPr anchor="b">
            <a:normAutofit/>
          </a:bodyPr>
          <a:lstStyle>
            <a:lvl1pPr>
              <a:defRPr sz="40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en-US"/>
              <a:t>Click to add section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9DB897-59C6-631D-3D29-C86C84FB405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31799" y="4589463"/>
            <a:ext cx="11326811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 i="0">
                <a:solidFill>
                  <a:schemeClr val="bg1"/>
                </a:solidFill>
                <a:latin typeface="Montserrat Medium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add section subtitle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2AEE41F-E961-CFF2-D482-AF8285CF13C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015660" y="360790"/>
            <a:ext cx="742950" cy="80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91255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_Technical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3391D59-606C-23A7-72A9-314AD7C0E7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1893775-CF9B-20CF-4F45-CCE00836E214}"/>
              </a:ext>
            </a:extLst>
          </p:cNvPr>
          <p:cNvSpPr/>
          <p:nvPr userDrawn="1"/>
        </p:nvSpPr>
        <p:spPr>
          <a:xfrm>
            <a:off x="-796" y="0"/>
            <a:ext cx="12192000" cy="6858000"/>
          </a:xfrm>
          <a:prstGeom prst="rect">
            <a:avLst/>
          </a:prstGeom>
          <a:solidFill>
            <a:srgbClr val="00151F">
              <a:alpha val="2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Montserrat Medium" pitchFamily="2" charset="77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49A5E2A-FB58-B438-9882-8499766F0F8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1799" y="1709738"/>
            <a:ext cx="11326811" cy="2852737"/>
          </a:xfrm>
        </p:spPr>
        <p:txBody>
          <a:bodyPr anchor="b">
            <a:normAutofit/>
          </a:bodyPr>
          <a:lstStyle>
            <a:lvl1pPr>
              <a:defRPr sz="40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en-US"/>
              <a:t>Click to add section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9DB897-59C6-631D-3D29-C86C84FB405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31799" y="4589463"/>
            <a:ext cx="11326811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 i="0">
                <a:solidFill>
                  <a:schemeClr val="bg1"/>
                </a:solidFill>
                <a:latin typeface="Montserrat Medium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add section subtitle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714A6C1-F053-BD3D-B474-291850AC990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015660" y="360790"/>
            <a:ext cx="742950" cy="80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33654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_Technical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257738C-F4F2-815A-104E-996B71F4596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cene3d>
            <a:camera prst="orthographicFront">
              <a:rot lat="0" lon="10800000" rev="0"/>
            </a:camera>
            <a:lightRig rig="threePt" dir="t"/>
          </a:scene3d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1893775-CF9B-20CF-4F45-CCE00836E214}"/>
              </a:ext>
            </a:extLst>
          </p:cNvPr>
          <p:cNvSpPr/>
          <p:nvPr userDrawn="1"/>
        </p:nvSpPr>
        <p:spPr>
          <a:xfrm>
            <a:off x="-796" y="0"/>
            <a:ext cx="12192796" cy="6858000"/>
          </a:xfrm>
          <a:prstGeom prst="rect">
            <a:avLst/>
          </a:prstGeom>
          <a:solidFill>
            <a:srgbClr val="00151F">
              <a:alpha val="2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Montserrat Medium" pitchFamily="2" charset="77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49A5E2A-FB58-B438-9882-8499766F0F8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1799" y="1709738"/>
            <a:ext cx="11326811" cy="2852737"/>
          </a:xfrm>
        </p:spPr>
        <p:txBody>
          <a:bodyPr anchor="b">
            <a:normAutofit/>
          </a:bodyPr>
          <a:lstStyle>
            <a:lvl1pPr>
              <a:defRPr sz="40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en-US"/>
              <a:t>Click to add section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9DB897-59C6-631D-3D29-C86C84FB405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31799" y="4589463"/>
            <a:ext cx="11326811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 i="0">
                <a:solidFill>
                  <a:schemeClr val="bg1"/>
                </a:solidFill>
                <a:latin typeface="Montserrat Medium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add section subtitle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69ECD09-94C9-787E-874E-D4651BB35A5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015660" y="360790"/>
            <a:ext cx="742950" cy="80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54625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_Technical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894869E-F4D4-99D4-89E7-961A2F4F52D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796" y="-448"/>
            <a:ext cx="12192796" cy="6858448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1893775-CF9B-20CF-4F45-CCE00836E214}"/>
              </a:ext>
            </a:extLst>
          </p:cNvPr>
          <p:cNvSpPr/>
          <p:nvPr userDrawn="1"/>
        </p:nvSpPr>
        <p:spPr>
          <a:xfrm>
            <a:off x="0" y="0"/>
            <a:ext cx="12192796" cy="6858000"/>
          </a:xfrm>
          <a:prstGeom prst="rect">
            <a:avLst/>
          </a:prstGeom>
          <a:solidFill>
            <a:srgbClr val="00151F">
              <a:alpha val="2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Montserrat Medium" pitchFamily="2" charset="77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49A5E2A-FB58-B438-9882-8499766F0F8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1799" y="1709738"/>
            <a:ext cx="11326811" cy="2852737"/>
          </a:xfrm>
        </p:spPr>
        <p:txBody>
          <a:bodyPr anchor="b">
            <a:normAutofit/>
          </a:bodyPr>
          <a:lstStyle>
            <a:lvl1pPr>
              <a:defRPr sz="40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en-US"/>
              <a:t>Click to add section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9DB897-59C6-631D-3D29-C86C84FB405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31799" y="4589463"/>
            <a:ext cx="11326811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 i="0">
                <a:solidFill>
                  <a:schemeClr val="bg1"/>
                </a:solidFill>
                <a:latin typeface="Montserrat Medium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add section subtitle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278E73A-B018-89E7-B4B5-8F1B1905F33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015660" y="360790"/>
            <a:ext cx="742950" cy="80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27949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Header_Technical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648A1A2-53A0-785F-11E4-B6ACE66A18B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1893775-CF9B-20CF-4F45-CCE00836E214}"/>
              </a:ext>
            </a:extLst>
          </p:cNvPr>
          <p:cNvSpPr/>
          <p:nvPr userDrawn="1"/>
        </p:nvSpPr>
        <p:spPr>
          <a:xfrm>
            <a:off x="-796" y="14068"/>
            <a:ext cx="12192796" cy="6858000"/>
          </a:xfrm>
          <a:prstGeom prst="rect">
            <a:avLst/>
          </a:prstGeom>
          <a:solidFill>
            <a:srgbClr val="00151F">
              <a:alpha val="2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Montserrat Medium" pitchFamily="2" charset="77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49A5E2A-FB58-B438-9882-8499766F0F8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1799" y="1709738"/>
            <a:ext cx="11326811" cy="2852737"/>
          </a:xfrm>
        </p:spPr>
        <p:txBody>
          <a:bodyPr anchor="b">
            <a:normAutofit/>
          </a:bodyPr>
          <a:lstStyle>
            <a:lvl1pPr>
              <a:defRPr sz="40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en-US"/>
              <a:t>Click to add section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9DB897-59C6-631D-3D29-C86C84FB405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31799" y="4589463"/>
            <a:ext cx="11326811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 i="0">
                <a:solidFill>
                  <a:schemeClr val="bg1"/>
                </a:solidFill>
                <a:latin typeface="Montserrat Medium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add section subtitle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50266C0-8F85-0FCF-24D9-32B0FF64EE1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015660" y="360790"/>
            <a:ext cx="742950" cy="80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02240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513852-3417-9EF0-A981-7F92EF4F16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1799" y="365126"/>
            <a:ext cx="11326811" cy="1048810"/>
          </a:xfrm>
        </p:spPr>
        <p:txBody>
          <a:bodyPr anchor="b"/>
          <a:lstStyle/>
          <a:p>
            <a:r>
              <a:rPr lang="en-US"/>
              <a:t>Click to add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2EFB92-C539-7117-D988-E2B3FE07042A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31799" y="2084293"/>
            <a:ext cx="5588001" cy="4092669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6E5EC10-1A19-67C4-50B5-FD5726329F3C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200" y="2084293"/>
            <a:ext cx="5586410" cy="4092669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D55EDD5-286D-887A-E93B-A575B573759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31799" y="6356350"/>
            <a:ext cx="3149601" cy="365125"/>
          </a:xfrm>
        </p:spPr>
        <p:txBody>
          <a:bodyPr/>
          <a:lstStyle/>
          <a:p>
            <a:fld id="{1BD96DF2-8D55-8C4F-ADBE-EB0DC826043F}" type="datetimeFigureOut">
              <a:rPr lang="en-US" smtClean="0"/>
              <a:t>2/11/2025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6347E43-E9AF-1039-BFDF-78A5EE493D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E9FABA-26E4-1D1D-88E8-A4A58071D7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3148010" cy="365125"/>
          </a:xfrm>
        </p:spPr>
        <p:txBody>
          <a:bodyPr/>
          <a:lstStyle/>
          <a:p>
            <a:fld id="{251B4E4C-EC27-3240-9DC3-D7E6FC99ADB1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0FEA3902-F59B-3BDD-233E-D2797E543DF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1800" y="1418272"/>
            <a:ext cx="11326812" cy="535531"/>
          </a:xfrm>
          <a:prstGeom prst="rect">
            <a:avLst/>
          </a:prstGeom>
        </p:spPr>
        <p:txBody>
          <a:bodyPr lIns="36000" anchor="t">
            <a:normAutofit/>
          </a:bodyPr>
          <a:lstStyle>
            <a:lvl1pPr marL="0" indent="0">
              <a:buNone/>
              <a:defRPr sz="1800" b="0" i="0">
                <a:solidFill>
                  <a:srgbClr val="00A1DE"/>
                </a:solidFill>
                <a:latin typeface="Montserrat Medium" pitchFamily="2" charset="77"/>
              </a:defRPr>
            </a:lvl1pPr>
          </a:lstStyle>
          <a:p>
            <a:pPr lvl="0"/>
            <a:r>
              <a:rPr lang="en-US"/>
              <a:t> Click to add subtitle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377BA27-609D-A873-FB47-F42C43F6C26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015660" y="360790"/>
            <a:ext cx="742950" cy="80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63741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5CCA20-7F61-3499-6F7B-3C05EFAB80E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1799" y="365126"/>
            <a:ext cx="11326811" cy="1048810"/>
          </a:xfrm>
        </p:spPr>
        <p:txBody>
          <a:bodyPr anchor="b"/>
          <a:lstStyle/>
          <a:p>
            <a:r>
              <a:rPr lang="en-US"/>
              <a:t>Click to add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E96BEB-A264-1A9F-9486-4B63F8ED619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31800" y="1479458"/>
            <a:ext cx="5565775" cy="815296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 i="0">
                <a:solidFill>
                  <a:srgbClr val="00A1DE"/>
                </a:solidFill>
                <a:latin typeface="Montserrat Medium" pitchFamily="2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add section title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D7380E-1C9B-AD9F-9594-0A781D27C8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1800" y="2474582"/>
            <a:ext cx="5565775" cy="36765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6B1DDB4-26DD-2CED-5A6B-9EB0FF07801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72199" y="1479458"/>
            <a:ext cx="558641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 i="0">
                <a:solidFill>
                  <a:srgbClr val="00A1DE"/>
                </a:solidFill>
                <a:latin typeface="Montserrat Medium" pitchFamily="2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add section title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756F9E5-4837-782E-827B-374EB735C15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474259"/>
            <a:ext cx="5586410" cy="3715404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3DC981C-713D-4FE7-F799-80D9033985C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31799" y="6356350"/>
            <a:ext cx="3149601" cy="365125"/>
          </a:xfrm>
        </p:spPr>
        <p:txBody>
          <a:bodyPr/>
          <a:lstStyle/>
          <a:p>
            <a:fld id="{1BD96DF2-8D55-8C4F-ADBE-EB0DC826043F}" type="datetimeFigureOut">
              <a:rPr lang="en-US" smtClean="0"/>
              <a:t>2/11/2025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15F3908-D883-AE96-F12E-A534F81754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2F7B6D6-140C-030C-C429-013B8D217A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3148010" cy="365125"/>
          </a:xfrm>
        </p:spPr>
        <p:txBody>
          <a:bodyPr/>
          <a:lstStyle/>
          <a:p>
            <a:fld id="{251B4E4C-EC27-3240-9DC3-D7E6FC99ADB1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B66BFAC-871C-0A3E-4959-DBB594B1666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015660" y="360790"/>
            <a:ext cx="742950" cy="80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00667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DDCA19-C51B-186A-AE61-82CF0C3A7D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5E1DA3D-3251-29AA-B2F1-2290E20458E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31799" y="6356350"/>
            <a:ext cx="3149601" cy="365125"/>
          </a:xfrm>
        </p:spPr>
        <p:txBody>
          <a:bodyPr/>
          <a:lstStyle/>
          <a:p>
            <a:fld id="{1BD96DF2-8D55-8C4F-ADBE-EB0DC826043F}" type="datetimeFigureOut">
              <a:rPr lang="en-US" smtClean="0"/>
              <a:t>2/11/2025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ABCB6B2-777C-36D3-1AC8-F08C2180C7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D7ADB1F-8CB4-C39B-1C2B-3B49F5BCD8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3148010" cy="365125"/>
          </a:xfrm>
        </p:spPr>
        <p:txBody>
          <a:bodyPr/>
          <a:lstStyle/>
          <a:p>
            <a:fld id="{251B4E4C-EC27-3240-9DC3-D7E6FC99ADB1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ECD6669-4C11-9B8C-A9E4-ABB13717A5C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015660" y="360790"/>
            <a:ext cx="742950" cy="80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51067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513852-3417-9EF0-A981-7F92EF4F16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1799" y="365126"/>
            <a:ext cx="11326811" cy="1048810"/>
          </a:xfrm>
        </p:spPr>
        <p:txBody>
          <a:bodyPr anchor="b"/>
          <a:lstStyle/>
          <a:p>
            <a:r>
              <a:rPr lang="en-US"/>
              <a:t>Click to add title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D55EDD5-286D-887A-E93B-A575B573759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31799" y="6356350"/>
            <a:ext cx="3149601" cy="365125"/>
          </a:xfrm>
        </p:spPr>
        <p:txBody>
          <a:bodyPr/>
          <a:lstStyle/>
          <a:p>
            <a:fld id="{1BD96DF2-8D55-8C4F-ADBE-EB0DC826043F}" type="datetimeFigureOut">
              <a:rPr lang="en-US" smtClean="0"/>
              <a:t>2/11/2025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6347E43-E9AF-1039-BFDF-78A5EE493D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E9FABA-26E4-1D1D-88E8-A4A58071D7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3148010" cy="365125"/>
          </a:xfrm>
        </p:spPr>
        <p:txBody>
          <a:bodyPr/>
          <a:lstStyle/>
          <a:p>
            <a:fld id="{251B4E4C-EC27-3240-9DC3-D7E6FC99ADB1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0FEA3902-F59B-3BDD-233E-D2797E543DF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1800" y="1418272"/>
            <a:ext cx="11326812" cy="535531"/>
          </a:xfrm>
          <a:prstGeom prst="rect">
            <a:avLst/>
          </a:prstGeom>
        </p:spPr>
        <p:txBody>
          <a:bodyPr lIns="36000" anchor="t">
            <a:normAutofit/>
          </a:bodyPr>
          <a:lstStyle>
            <a:lvl1pPr marL="0" indent="0">
              <a:buNone/>
              <a:defRPr sz="1800" b="0" i="0">
                <a:solidFill>
                  <a:srgbClr val="00A1DE"/>
                </a:solidFill>
                <a:latin typeface="Montserrat Medium" pitchFamily="2" charset="77"/>
              </a:defRPr>
            </a:lvl1pPr>
          </a:lstStyle>
          <a:p>
            <a:pPr lvl="0"/>
            <a:r>
              <a:rPr lang="en-US"/>
              <a:t> Click to add subtitle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F7BD4B5-20F6-E386-AF5E-A8E58ADFC42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015660" y="360790"/>
            <a:ext cx="742950" cy="80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00129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Dark">
    <p:bg>
      <p:bgPr>
        <a:solidFill>
          <a:srgbClr val="00151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F4F8221A-4B4F-3607-52B9-98B68CEABED5}"/>
              </a:ext>
            </a:extLst>
          </p:cNvPr>
          <p:cNvCxnSpPr>
            <a:cxnSpLocks/>
          </p:cNvCxnSpPr>
          <p:nvPr userDrawn="1"/>
        </p:nvCxnSpPr>
        <p:spPr>
          <a:xfrm>
            <a:off x="2485367" y="1968741"/>
            <a:ext cx="0" cy="3402552"/>
          </a:xfrm>
          <a:prstGeom prst="line">
            <a:avLst/>
          </a:prstGeom>
          <a:ln w="38100">
            <a:solidFill>
              <a:srgbClr val="00151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101EBC48-7F17-7D6A-1CF5-36466D40871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" y="-597"/>
            <a:ext cx="2917768" cy="1737360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5C22BA8-4F94-0119-237C-ABAD7B9689DD}"/>
              </a:ext>
            </a:extLst>
          </p:cNvPr>
          <p:cNvCxnSpPr>
            <a:cxnSpLocks/>
          </p:cNvCxnSpPr>
          <p:nvPr userDrawn="1"/>
        </p:nvCxnSpPr>
        <p:spPr>
          <a:xfrm>
            <a:off x="2610873" y="2148035"/>
            <a:ext cx="0" cy="3402552"/>
          </a:xfrm>
          <a:prstGeom prst="line">
            <a:avLst/>
          </a:prstGeom>
          <a:ln w="38100">
            <a:solidFill>
              <a:srgbClr val="00151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le 1">
            <a:extLst>
              <a:ext uri="{FF2B5EF4-FFF2-40B4-BE49-F238E27FC236}">
                <a16:creationId xmlns:a16="http://schemas.microsoft.com/office/drawing/2014/main" id="{83AEE228-FFEE-0CDB-8D1D-3E422F8628B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579400" y="2085283"/>
            <a:ext cx="6054874" cy="1655761"/>
          </a:xfrm>
        </p:spPr>
        <p:txBody>
          <a:bodyPr anchor="b">
            <a:normAutofit/>
          </a:bodyPr>
          <a:lstStyle>
            <a:lvl1pPr algn="l">
              <a:defRPr sz="44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80171279-5D17-FB94-DEB2-AF3CC388068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579400" y="3832073"/>
            <a:ext cx="6054874" cy="16557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0" i="0">
                <a:solidFill>
                  <a:schemeClr val="bg1"/>
                </a:solidFill>
                <a:latin typeface="Montserrat Light" pitchFamily="2" charset="77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add subtitle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673FD46-1B70-293E-F5B7-14A4997D1102}"/>
              </a:ext>
            </a:extLst>
          </p:cNvPr>
          <p:cNvCxnSpPr>
            <a:cxnSpLocks/>
          </p:cNvCxnSpPr>
          <p:nvPr userDrawn="1"/>
        </p:nvCxnSpPr>
        <p:spPr>
          <a:xfrm>
            <a:off x="2521227" y="2085283"/>
            <a:ext cx="0" cy="3402552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>
            <a:extLst>
              <a:ext uri="{FF2B5EF4-FFF2-40B4-BE49-F238E27FC236}">
                <a16:creationId xmlns:a16="http://schemas.microsoft.com/office/drawing/2014/main" id="{BDC1BFFA-9799-D9B6-7598-86B97150A81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373454" y="6154889"/>
            <a:ext cx="4454192" cy="517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939866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6F31818-6D26-9900-3D8A-EBED8F24B73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31799" y="6356350"/>
            <a:ext cx="3149601" cy="365125"/>
          </a:xfrm>
        </p:spPr>
        <p:txBody>
          <a:bodyPr/>
          <a:lstStyle/>
          <a:p>
            <a:fld id="{1BD96DF2-8D55-8C4F-ADBE-EB0DC826043F}" type="datetimeFigureOut">
              <a:rPr lang="en-US" smtClean="0"/>
              <a:t>2/11/2025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5A8183A-B3F2-98C9-4672-D4A05CD25A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A7E3A7-D4C3-2C86-3991-AE1E3B6BB1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3148010" cy="365125"/>
          </a:xfrm>
        </p:spPr>
        <p:txBody>
          <a:bodyPr/>
          <a:lstStyle/>
          <a:p>
            <a:fld id="{251B4E4C-EC27-3240-9DC3-D7E6FC99ADB1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AD57097-8E85-FB89-BF1F-4CDF9D700A3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015660" y="360790"/>
            <a:ext cx="742950" cy="80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827345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B0A880-24D5-D43E-CC2F-559CF55ACD9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1798" y="457200"/>
            <a:ext cx="434022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FCBA60-D51B-EFE1-66E3-4F57DD75BE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2057400"/>
            <a:ext cx="6575422" cy="3803650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indent="-457200">
              <a:buFont typeface="Arial" panose="020B0604020202020204" pitchFamily="34" charset="0"/>
              <a:buChar char="•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D8F8714-4660-44FB-D637-9D3EA26E7E8B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431798" y="2057400"/>
            <a:ext cx="434022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latin typeface="Montserrat Medium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subtitle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2B5FD0-5E35-9508-0192-3EFCE77A99F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31798" y="6356350"/>
            <a:ext cx="3149602" cy="365125"/>
          </a:xfrm>
        </p:spPr>
        <p:txBody>
          <a:bodyPr/>
          <a:lstStyle/>
          <a:p>
            <a:fld id="{1BD96DF2-8D55-8C4F-ADBE-EB0DC826043F}" type="datetimeFigureOut">
              <a:rPr lang="en-US" smtClean="0"/>
              <a:t>2/11/2025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3A80476-8119-6079-216F-43A0E05497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35B5A0-BC60-2A38-F71E-A68A8086FF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3148010" cy="365125"/>
          </a:xfrm>
        </p:spPr>
        <p:txBody>
          <a:bodyPr/>
          <a:lstStyle/>
          <a:p>
            <a:fld id="{251B4E4C-EC27-3240-9DC3-D7E6FC99ADB1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C758ED7-1179-222E-DE8D-27A70A269E9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015660" y="360790"/>
            <a:ext cx="742950" cy="80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376945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6A2742-794A-09B1-D27E-D75927BF2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798" y="457200"/>
            <a:ext cx="434022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FC9A6CB-E0BE-799D-D161-00CC9C63B3E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2057400"/>
            <a:ext cx="6575422" cy="38036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343F473-431D-7516-5DAE-293CBD3FC3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31798" y="2057400"/>
            <a:ext cx="434022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latin typeface="Montserrat Medium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1A26362-86B2-1B3E-C953-8DEE7CE31E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96DF2-8D55-8C4F-ADBE-EB0DC826043F}" type="datetimeFigureOut">
              <a:rPr lang="en-US" smtClean="0"/>
              <a:t>2/11/2025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85DBEE-8B84-97EB-D417-10C4E8AC93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EFA948-C36C-9055-003A-987FEDB180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B4E4C-EC27-3240-9DC3-D7E6FC99ADB1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0824C53-BAE6-24B7-C8DE-E0FE46A8330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015660" y="360790"/>
            <a:ext cx="742950" cy="80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473533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38D8E8-9E37-0949-91F7-E17673D154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CAA08BF-E65F-A9EF-C5AA-083F3A85C3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31799" y="1825625"/>
            <a:ext cx="11326811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1492C1-9169-FE19-52EA-D051429A18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96DF2-8D55-8C4F-ADBE-EB0DC826043F}" type="datetimeFigureOut">
              <a:rPr lang="en-US" smtClean="0"/>
              <a:t>2/11/2025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ECA7AF-246B-201F-7EFE-8EFAE5A21B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926FE4-7C75-BE0E-9B39-62C8A99CC9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B4E4C-EC27-3240-9DC3-D7E6FC99AD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71999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48FB88B-691B-4F3A-0588-630C37AAA00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0178346-43F8-CA02-2A28-88D4C69CFA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DDC708-853C-1331-9B3C-05B4D70A7E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96DF2-8D55-8C4F-ADBE-EB0DC826043F}" type="datetimeFigureOut">
              <a:rPr lang="en-US" smtClean="0"/>
              <a:t>2/11/2025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18D168-B91B-1F64-21F7-D8A0F78B80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442CA8-820C-529F-8630-B0CEAC976C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B4E4C-EC27-3240-9DC3-D7E6FC99AD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5600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CB0FFE-732A-FE5E-4A32-60D99EAA39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1799" y="365126"/>
            <a:ext cx="11326811" cy="1048810"/>
          </a:xfrm>
        </p:spPr>
        <p:txBody>
          <a:bodyPr anchor="b"/>
          <a:lstStyle>
            <a:lvl1pPr>
              <a:defRPr b="0" i="0">
                <a:latin typeface="Montserrat" pitchFamily="2" charset="77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24AAC4-EC72-E935-C01E-4AD35525FB2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31799" y="2124635"/>
            <a:ext cx="11326811" cy="405232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151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rgbClr val="00151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rgbClr val="00151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rgbClr val="00151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rgbClr val="00151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A52533-3C19-2C8B-697A-618ED198E0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96DF2-8D55-8C4F-ADBE-EB0DC826043F}" type="datetimeFigureOut">
              <a:rPr lang="en-US" smtClean="0"/>
              <a:t>2/11/2025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2FBFF7-732D-C69D-F917-0CEF3DA3DE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48BDE3-6187-498C-F78B-5A400E4373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B4E4C-EC27-3240-9DC3-D7E6FC99ADB1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A5427A61-0736-3C52-883D-5AAD6DCFA36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1800" y="1418272"/>
            <a:ext cx="11326812" cy="535531"/>
          </a:xfrm>
          <a:prstGeom prst="rect">
            <a:avLst/>
          </a:prstGeom>
        </p:spPr>
        <p:txBody>
          <a:bodyPr lIns="36000" anchor="t">
            <a:normAutofit/>
          </a:bodyPr>
          <a:lstStyle>
            <a:lvl1pPr marL="0" indent="0">
              <a:buNone/>
              <a:defRPr sz="1800" b="0" i="0">
                <a:solidFill>
                  <a:srgbClr val="00A1DE"/>
                </a:solidFill>
                <a:latin typeface="Montserrat Medium" pitchFamily="2" charset="77"/>
              </a:defRPr>
            </a:lvl1pPr>
          </a:lstStyle>
          <a:p>
            <a:pPr lvl="0"/>
            <a:r>
              <a:rPr lang="en-US"/>
              <a:t> Click to add subtitle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3481A80-187B-4CFF-F357-CA395ACB590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015660" y="360790"/>
            <a:ext cx="742950" cy="80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35575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274A2DA-87F6-59F3-1BC1-94EADE868819}"/>
              </a:ext>
            </a:extLst>
          </p:cNvPr>
          <p:cNvSpPr/>
          <p:nvPr userDrawn="1"/>
        </p:nvSpPr>
        <p:spPr>
          <a:xfrm>
            <a:off x="0" y="0"/>
            <a:ext cx="8610598" cy="6858000"/>
          </a:xfrm>
          <a:prstGeom prst="rect">
            <a:avLst/>
          </a:prstGeom>
          <a:solidFill>
            <a:srgbClr val="157C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CB0FFE-732A-FE5E-4A32-60D99EAA39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1799" y="365126"/>
            <a:ext cx="11326811" cy="1048810"/>
          </a:xfrm>
        </p:spPr>
        <p:txBody>
          <a:bodyPr anchor="b"/>
          <a:lstStyle>
            <a:lvl1pPr>
              <a:defRPr b="0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A52533-3C19-2C8B-697A-618ED198E0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96DF2-8D55-8C4F-ADBE-EB0DC826043F}" type="datetimeFigureOut">
              <a:rPr lang="en-US" smtClean="0"/>
              <a:t>2/11/2025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2FBFF7-732D-C69D-F917-0CEF3DA3DE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48BDE3-6187-498C-F78B-5A400E4373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B4E4C-EC27-3240-9DC3-D7E6FC99ADB1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EDFC2081-BB4F-C736-8E0E-BCD3099988A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31799" y="2124635"/>
            <a:ext cx="11326811" cy="405232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9471BE7-3EBF-117D-3A79-75A1E6CCAE1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015660" y="360790"/>
            <a:ext cx="742950" cy="80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85059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274A2DA-87F6-59F3-1BC1-94EADE868819}"/>
              </a:ext>
            </a:extLst>
          </p:cNvPr>
          <p:cNvSpPr/>
          <p:nvPr userDrawn="1"/>
        </p:nvSpPr>
        <p:spPr>
          <a:xfrm>
            <a:off x="0" y="0"/>
            <a:ext cx="8610598" cy="6872068"/>
          </a:xfrm>
          <a:prstGeom prst="rect">
            <a:avLst/>
          </a:prstGeom>
          <a:solidFill>
            <a:srgbClr val="FAD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CB0FFE-732A-FE5E-4A32-60D99EAA39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1799" y="365126"/>
            <a:ext cx="11326811" cy="1048810"/>
          </a:xfrm>
        </p:spPr>
        <p:txBody>
          <a:bodyPr anchor="b"/>
          <a:lstStyle>
            <a:lvl1pPr>
              <a:defRPr b="0" i="0">
                <a:latin typeface="Montserrat" pitchFamily="2" charset="77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A52533-3C19-2C8B-697A-618ED198E0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96DF2-8D55-8C4F-ADBE-EB0DC826043F}" type="datetimeFigureOut">
              <a:rPr lang="en-US" smtClean="0"/>
              <a:t>2/11/2025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2FBFF7-732D-C69D-F917-0CEF3DA3DE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48BDE3-6187-498C-F78B-5A400E4373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B4E4C-EC27-3240-9DC3-D7E6FC99ADB1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EDFC2081-BB4F-C736-8E0E-BCD3099988A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31799" y="2124635"/>
            <a:ext cx="11326811" cy="405232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151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rgbClr val="00151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rgbClr val="00151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rgbClr val="00151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rgbClr val="00151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FA90172-0762-E750-4B07-F0DF917E205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015660" y="360790"/>
            <a:ext cx="742950" cy="80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27933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274A2DA-87F6-59F3-1BC1-94EADE868819}"/>
              </a:ext>
            </a:extLst>
          </p:cNvPr>
          <p:cNvSpPr/>
          <p:nvPr userDrawn="1"/>
        </p:nvSpPr>
        <p:spPr>
          <a:xfrm>
            <a:off x="0" y="0"/>
            <a:ext cx="8610598" cy="6858000"/>
          </a:xfrm>
          <a:prstGeom prst="rect">
            <a:avLst/>
          </a:prstGeom>
          <a:solidFill>
            <a:srgbClr val="00A1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CB0FFE-732A-FE5E-4A32-60D99EAA39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1799" y="365126"/>
            <a:ext cx="11326811" cy="1048810"/>
          </a:xfrm>
        </p:spPr>
        <p:txBody>
          <a:bodyPr anchor="b"/>
          <a:lstStyle>
            <a:lvl1pPr>
              <a:defRPr b="0" i="0">
                <a:latin typeface="Montserrat" pitchFamily="2" charset="77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A52533-3C19-2C8B-697A-618ED198E0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96DF2-8D55-8C4F-ADBE-EB0DC826043F}" type="datetimeFigureOut">
              <a:rPr lang="en-US" smtClean="0"/>
              <a:t>2/11/2025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2FBFF7-732D-C69D-F917-0CEF3DA3DE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48BDE3-6187-498C-F78B-5A400E4373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B4E4C-EC27-3240-9DC3-D7E6FC99ADB1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EDFC2081-BB4F-C736-8E0E-BCD3099988A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31799" y="2124635"/>
            <a:ext cx="11326811" cy="405232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151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rgbClr val="00151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rgbClr val="00151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rgbClr val="00151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rgbClr val="00151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907033E-C750-5463-0AE7-C0C066D1E60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015660" y="360790"/>
            <a:ext cx="742950" cy="80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61791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-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9A5E2A-FB58-B438-9882-8499766F0F8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1799" y="1709738"/>
            <a:ext cx="11326811" cy="2852737"/>
          </a:xfrm>
        </p:spPr>
        <p:txBody>
          <a:bodyPr anchor="b">
            <a:normAutofit/>
          </a:bodyPr>
          <a:lstStyle>
            <a:lvl1pPr>
              <a:defRPr sz="4000" b="1" i="0">
                <a:latin typeface="Montserrat" pitchFamily="2" charset="77"/>
              </a:defRPr>
            </a:lvl1pPr>
          </a:lstStyle>
          <a:p>
            <a:r>
              <a:rPr lang="en-US"/>
              <a:t>Click to add section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9DB897-59C6-631D-3D29-C86C84FB405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31799" y="4589463"/>
            <a:ext cx="11326811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 i="0">
                <a:solidFill>
                  <a:srgbClr val="00A1DE"/>
                </a:solidFill>
                <a:latin typeface="Montserrat Medium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add section subtitle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BFF04B-CD1B-3802-1C45-B0F0A7866D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96DF2-8D55-8C4F-ADBE-EB0DC826043F}" type="datetimeFigureOut">
              <a:rPr lang="en-US" smtClean="0"/>
              <a:t>2/11/2025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A09E65-37B2-AA9C-8B19-6267DA4404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13E9F6-1CD2-E1F9-6AAF-64EE0E28C2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B4E4C-EC27-3240-9DC3-D7E6FC99ADB1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1191948-0712-4C6E-3C15-486A9504308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015660" y="360790"/>
            <a:ext cx="742950" cy="80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35060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_Musha M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734FCA46-A1EA-0695-938D-CA49364A734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AFBFC161-2B14-D0A8-A2CB-67B45E0A146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151F">
              <a:alpha val="2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49A5E2A-FB58-B438-9882-8499766F0F8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1799" y="1709738"/>
            <a:ext cx="11326811" cy="2852737"/>
          </a:xfrm>
        </p:spPr>
        <p:txBody>
          <a:bodyPr anchor="b">
            <a:normAutofit/>
          </a:bodyPr>
          <a:lstStyle>
            <a:lvl1pPr>
              <a:defRPr sz="40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en-US"/>
              <a:t>Click to add section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9DB897-59C6-631D-3D29-C86C84FB405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31799" y="4589463"/>
            <a:ext cx="11326811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 i="0">
                <a:solidFill>
                  <a:schemeClr val="bg1"/>
                </a:solidFill>
                <a:latin typeface="Montserrat Medium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add section subtitle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90B489C-0C3F-9A61-2DE7-B6FFEC4C912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015660" y="360790"/>
            <a:ext cx="742950" cy="80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59347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_Rutongo M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02DA8B8F-A2F8-9C8A-9A6B-B3BF3BCDDE0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796" y="0"/>
            <a:ext cx="12192000" cy="68580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F6683F17-6E5B-10F8-8704-608AA0EBE77A}"/>
              </a:ext>
            </a:extLst>
          </p:cNvPr>
          <p:cNvSpPr/>
          <p:nvPr userDrawn="1"/>
        </p:nvSpPr>
        <p:spPr>
          <a:xfrm>
            <a:off x="-796" y="0"/>
            <a:ext cx="12192000" cy="6858000"/>
          </a:xfrm>
          <a:prstGeom prst="rect">
            <a:avLst/>
          </a:prstGeom>
          <a:solidFill>
            <a:srgbClr val="00151F">
              <a:alpha val="2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49A5E2A-FB58-B438-9882-8499766F0F8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1799" y="1709738"/>
            <a:ext cx="11326811" cy="2852737"/>
          </a:xfrm>
        </p:spPr>
        <p:txBody>
          <a:bodyPr anchor="b">
            <a:normAutofit/>
          </a:bodyPr>
          <a:lstStyle>
            <a:lvl1pPr>
              <a:defRPr sz="40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en-US"/>
              <a:t>Click to add section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9DB897-59C6-631D-3D29-C86C84FB405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31799" y="4589463"/>
            <a:ext cx="11326811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 i="0">
                <a:solidFill>
                  <a:schemeClr val="bg1"/>
                </a:solidFill>
                <a:latin typeface="Montserrat Medium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add section subtitle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07BE765-8D82-84A6-86BC-3953C11C4EE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015660" y="360790"/>
            <a:ext cx="742950" cy="80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99906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61DB156-CA63-8726-52A4-C255F95B8F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799" y="365125"/>
            <a:ext cx="1132681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3B66B7-8B68-AF00-4648-9208D4D7506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rgbClr val="00151F"/>
                </a:solidFill>
                <a:latin typeface="Montserrat Light" pitchFamily="2" charset="77"/>
              </a:defRPr>
            </a:lvl1pPr>
          </a:lstStyle>
          <a:p>
            <a:fld id="{1BD96DF2-8D55-8C4F-ADBE-EB0DC826043F}" type="datetimeFigureOut">
              <a:rPr lang="en-US" smtClean="0"/>
              <a:pPr/>
              <a:t>2/11/2025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1BB25A-DAFD-5B89-B14F-A5C2A323E9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rgbClr val="00151F"/>
                </a:solidFill>
                <a:latin typeface="Montserrat Light" pitchFamily="2" charset="77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9652EA-EC7D-64BE-28B6-41089037F2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rgbClr val="00151F"/>
                </a:solidFill>
                <a:latin typeface="Montserrat Light" pitchFamily="2" charset="77"/>
              </a:defRPr>
            </a:lvl1pPr>
          </a:lstStyle>
          <a:p>
            <a:fld id="{251B4E4C-EC27-3240-9DC3-D7E6FC99AD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3945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2" r:id="rId2"/>
    <p:sldLayoutId id="2147483650" r:id="rId3"/>
    <p:sldLayoutId id="2147483669" r:id="rId4"/>
    <p:sldLayoutId id="2147483672" r:id="rId5"/>
    <p:sldLayoutId id="2147483673" r:id="rId6"/>
    <p:sldLayoutId id="2147483651" r:id="rId7"/>
    <p:sldLayoutId id="2147483663" r:id="rId8"/>
    <p:sldLayoutId id="2147483664" r:id="rId9"/>
    <p:sldLayoutId id="2147483665" r:id="rId10"/>
    <p:sldLayoutId id="2147483666" r:id="rId11"/>
    <p:sldLayoutId id="2147483667" r:id="rId12"/>
    <p:sldLayoutId id="2147483668" r:id="rId13"/>
    <p:sldLayoutId id="2147483670" r:id="rId14"/>
    <p:sldLayoutId id="2147483671" r:id="rId15"/>
    <p:sldLayoutId id="2147483652" r:id="rId16"/>
    <p:sldLayoutId id="2147483653" r:id="rId17"/>
    <p:sldLayoutId id="2147483654" r:id="rId18"/>
    <p:sldLayoutId id="2147483674" r:id="rId19"/>
    <p:sldLayoutId id="2147483655" r:id="rId20"/>
    <p:sldLayoutId id="2147483656" r:id="rId21"/>
    <p:sldLayoutId id="2147483657" r:id="rId22"/>
    <p:sldLayoutId id="2147483658" r:id="rId23"/>
    <p:sldLayoutId id="2147483659" r:id="rId2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0" i="0" kern="1200">
          <a:solidFill>
            <a:srgbClr val="00151F"/>
          </a:solidFill>
          <a:latin typeface="Montserrat" pitchFamily="2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00151F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00151F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00151F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151F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151F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E39537-D4D5-30AF-8CEB-B9D744A360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24878" y="1753331"/>
            <a:ext cx="7850763" cy="1203070"/>
          </a:xfrm>
        </p:spPr>
        <p:txBody>
          <a:bodyPr>
            <a:normAutofit/>
          </a:bodyPr>
          <a:lstStyle/>
          <a:p>
            <a:r>
              <a:rPr lang="en-US" sz="3200" dirty="0"/>
              <a:t>Backup &amp; Disaster Recovery (BDR) Project (Cloud-Based)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E006B72-165B-0435-2172-DF261073EE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90192" y="3429000"/>
            <a:ext cx="9314163" cy="2443217"/>
          </a:xfrm>
        </p:spPr>
        <p:txBody>
          <a:bodyPr/>
          <a:lstStyle/>
          <a:p>
            <a:r>
              <a:rPr lang="en-US" b="1" dirty="0">
                <a:latin typeface="Montserrat Light"/>
                <a:cs typeface="Arial"/>
              </a:rPr>
              <a:t>Ensuring Business Continuity &amp; Data Protection</a:t>
            </a:r>
            <a:br>
              <a:rPr lang="en-US" b="1" dirty="0">
                <a:latin typeface="Montserrat Light"/>
                <a:cs typeface="Arial"/>
              </a:rPr>
            </a:br>
            <a:br>
              <a:rPr lang="en-US" b="1" dirty="0">
                <a:latin typeface="Montserrat Light"/>
                <a:cs typeface="Arial"/>
              </a:rPr>
            </a:br>
            <a:r>
              <a:rPr lang="en-US" sz="1800" b="1" dirty="0">
                <a:latin typeface="Montserrat Light"/>
                <a:cs typeface="Arial"/>
              </a:rPr>
              <a:t>Managed By: </a:t>
            </a:r>
            <a:r>
              <a:rPr lang="en-US" sz="1800" dirty="0">
                <a:latin typeface="Montserrat Light"/>
                <a:cs typeface="Arial"/>
              </a:rPr>
              <a:t>Olivier NEMEYE | Group ICT Manager</a:t>
            </a:r>
            <a:br>
              <a:rPr lang="en-US" sz="1800" dirty="0"/>
            </a:br>
            <a:br>
              <a:rPr lang="en-US" sz="1800" dirty="0"/>
            </a:br>
            <a:r>
              <a:rPr lang="en-US" sz="1800" b="1" dirty="0">
                <a:latin typeface="Montserrat Light"/>
                <a:cs typeface="Arial"/>
              </a:rPr>
              <a:t>Supervised By: </a:t>
            </a:r>
            <a:r>
              <a:rPr lang="en-US" sz="1800" dirty="0">
                <a:latin typeface="Montserrat Light"/>
                <a:cs typeface="Arial"/>
              </a:rPr>
              <a:t>Rene RUGANJI | Group Network Security &amp; Systems Lead</a:t>
            </a:r>
            <a:br>
              <a:rPr lang="en-US" sz="1800" dirty="0">
                <a:latin typeface="Montserrat Light"/>
                <a:cs typeface="Arial"/>
              </a:rPr>
            </a:br>
            <a:endParaRPr lang="en-US" sz="1800" dirty="0">
              <a:latin typeface="Montserrat Light"/>
              <a:cs typeface="Arial"/>
            </a:endParaRPr>
          </a:p>
          <a:p>
            <a:r>
              <a:rPr lang="en-US" sz="1800" b="1" dirty="0">
                <a:latin typeface="Montserrat Light"/>
                <a:cs typeface="Arial"/>
              </a:rPr>
              <a:t>Period: January – December </a:t>
            </a:r>
            <a:r>
              <a:rPr lang="en-US" sz="1800" dirty="0">
                <a:latin typeface="Montserrat Light"/>
                <a:cs typeface="Arial"/>
              </a:rPr>
              <a:t>2025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82914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7B0428-B4CE-C8DA-DC5E-187B426B86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A21CF550-0949-FA7C-D87D-909C1B463E9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35848140"/>
              </p:ext>
            </p:extLst>
          </p:nvPr>
        </p:nvGraphicFramePr>
        <p:xfrm>
          <a:off x="530274" y="1677498"/>
          <a:ext cx="7544582" cy="291917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68865">
                  <a:extLst>
                    <a:ext uri="{9D8B030D-6E8A-4147-A177-3AD203B41FA5}">
                      <a16:colId xmlns:a16="http://schemas.microsoft.com/office/drawing/2014/main" val="3008941518"/>
                    </a:ext>
                  </a:extLst>
                </a:gridCol>
                <a:gridCol w="6175717">
                  <a:extLst>
                    <a:ext uri="{9D8B030D-6E8A-4147-A177-3AD203B41FA5}">
                      <a16:colId xmlns:a16="http://schemas.microsoft.com/office/drawing/2014/main" val="2188849262"/>
                    </a:ext>
                  </a:extLst>
                </a:gridCol>
              </a:tblGrid>
              <a:tr h="583834"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 dirty="0">
                          <a:solidFill>
                            <a:srgbClr val="00151F"/>
                          </a:solidFill>
                          <a:latin typeface="Montserrat" pitchFamily="2" charset="77"/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1"/>
                      <a:r>
                        <a:rPr lang="en-US" sz="1600" b="0" i="0" dirty="0">
                          <a:solidFill>
                            <a:srgbClr val="00151F"/>
                          </a:solidFill>
                          <a:latin typeface="Montserrat Medium" pitchFamily="2" charset="77"/>
                        </a:rPr>
                        <a:t>Project Overview &amp; Objectives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76743864"/>
                  </a:ext>
                </a:extLst>
              </a:tr>
              <a:tr h="583834"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 dirty="0">
                          <a:solidFill>
                            <a:srgbClr val="00151F"/>
                          </a:solidFill>
                          <a:latin typeface="Montserrat" pitchFamily="2" charset="77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4572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kern="1200" dirty="0">
                          <a:solidFill>
                            <a:srgbClr val="00151F"/>
                          </a:solidFill>
                          <a:latin typeface="Montserrat Medium" pitchFamily="2" charset="77"/>
                          <a:ea typeface="+mn-ea"/>
                          <a:cs typeface="+mn-cs"/>
                        </a:rPr>
                        <a:t>Project Phases &amp; Timeline</a:t>
                      </a:r>
                      <a:endParaRPr lang="en-US" sz="1600" b="0" i="0" kern="1200" noProof="0" dirty="0">
                        <a:solidFill>
                          <a:srgbClr val="00151F"/>
                        </a:solidFill>
                        <a:latin typeface="Montserrat Medium" pitchFamily="2" charset="77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01305586"/>
                  </a:ext>
                </a:extLst>
              </a:tr>
              <a:tr h="583834"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 dirty="0">
                          <a:solidFill>
                            <a:srgbClr val="00151F"/>
                          </a:solidFill>
                          <a:latin typeface="Montserrat" pitchFamily="2" charset="77"/>
                        </a:rPr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4572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kern="1200" dirty="0">
                          <a:solidFill>
                            <a:srgbClr val="00151F"/>
                          </a:solidFill>
                          <a:latin typeface="Montserrat Medium" pitchFamily="2" charset="77"/>
                          <a:ea typeface="+mn-ea"/>
                          <a:cs typeface="+mn-cs"/>
                        </a:rPr>
                        <a:t>Technical Specifications &amp; Infrastructure</a:t>
                      </a:r>
                      <a:endParaRPr lang="en-US" sz="1600" b="0" i="0" kern="1200" noProof="0" dirty="0">
                        <a:solidFill>
                          <a:srgbClr val="00151F"/>
                        </a:solidFill>
                        <a:latin typeface="Montserrat Medium" pitchFamily="2" charset="77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82097020"/>
                  </a:ext>
                </a:extLst>
              </a:tr>
              <a:tr h="583834"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 dirty="0">
                          <a:solidFill>
                            <a:srgbClr val="00151F"/>
                          </a:solidFill>
                          <a:latin typeface="Montserrat" pitchFamily="2" charset="77"/>
                        </a:rPr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4572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kern="1200" dirty="0">
                          <a:solidFill>
                            <a:srgbClr val="00151F"/>
                          </a:solidFill>
                          <a:latin typeface="Montserrat Medium" pitchFamily="2" charset="77"/>
                          <a:ea typeface="+mn-ea"/>
                          <a:cs typeface="+mn-cs"/>
                        </a:rPr>
                        <a:t>Risk Management &amp; Success Factors</a:t>
                      </a:r>
                      <a:endParaRPr lang="en-US" sz="1600" b="0" i="0" kern="1200" noProof="0" dirty="0">
                        <a:solidFill>
                          <a:srgbClr val="00151F"/>
                        </a:solidFill>
                        <a:latin typeface="Montserrat Medium" pitchFamily="2" charset="77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14611002"/>
                  </a:ext>
                </a:extLst>
              </a:tr>
              <a:tr h="583834"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 dirty="0">
                          <a:solidFill>
                            <a:srgbClr val="00151F"/>
                          </a:solidFill>
                          <a:latin typeface="Montserrat" pitchFamily="2" charset="77"/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4572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kern="1200" dirty="0">
                          <a:solidFill>
                            <a:srgbClr val="00151F"/>
                          </a:solidFill>
                          <a:latin typeface="Montserrat Medium" pitchFamily="2" charset="77"/>
                          <a:ea typeface="+mn-ea"/>
                          <a:cs typeface="+mn-cs"/>
                        </a:rPr>
                        <a:t>Next Steps &amp; Call to Action</a:t>
                      </a:r>
                      <a:endParaRPr lang="en-US" sz="1600" b="0" i="0" kern="1200" noProof="0" dirty="0">
                        <a:solidFill>
                          <a:srgbClr val="00151F"/>
                        </a:solidFill>
                        <a:latin typeface="Montserrat Medium" pitchFamily="2" charset="77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228088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624239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DAF7F3-E3CC-9101-6147-9104949AF4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71759D-9A1E-F523-C649-42D7586A82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799" y="365126"/>
            <a:ext cx="11326811" cy="661569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/>
              <a:t>Project Overview &amp; Objectives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B9B2F51F-E387-0056-8DE9-CF1F95C95A9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56729943"/>
              </p:ext>
            </p:extLst>
          </p:nvPr>
        </p:nvGraphicFramePr>
        <p:xfrm>
          <a:off x="431798" y="1621154"/>
          <a:ext cx="11326812" cy="4566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0567">
                  <a:extLst>
                    <a:ext uri="{9D8B030D-6E8A-4147-A177-3AD203B41FA5}">
                      <a16:colId xmlns:a16="http://schemas.microsoft.com/office/drawing/2014/main" val="725302960"/>
                    </a:ext>
                  </a:extLst>
                </a:gridCol>
                <a:gridCol w="8446245">
                  <a:extLst>
                    <a:ext uri="{9D8B030D-6E8A-4147-A177-3AD203B41FA5}">
                      <a16:colId xmlns:a16="http://schemas.microsoft.com/office/drawing/2014/main" val="159855629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Category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Details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98397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/>
                        <a:t>Project 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Backup &amp; Disaster Recovery (BDR) Implementation – Cloud-Based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71853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/>
                        <a:t>Project Manager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Nemeye Olivier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92490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/>
                        <a:t>Supervisor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Rene Ruganji – Group Network Security &amp; Systems Lead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59221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/>
                        <a:t>Objective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Implement a </a:t>
                      </a:r>
                      <a:r>
                        <a:rPr lang="en-US" sz="1600" b="1" dirty="0"/>
                        <a:t>cloud-based backup &amp; disaster recovery solution</a:t>
                      </a:r>
                      <a:r>
                        <a:rPr lang="en-US" sz="1600" dirty="0"/>
                        <a:t> to ensure </a:t>
                      </a:r>
                      <a:r>
                        <a:rPr lang="en-US" sz="1600" b="1" dirty="0"/>
                        <a:t>business continuity, data security, and rapid recovery</a:t>
                      </a:r>
                      <a:r>
                        <a:rPr lang="en-US" sz="1600" dirty="0"/>
                        <a:t> in case of system failure.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990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/>
                        <a:t>Key Goals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✅ </a:t>
                      </a:r>
                      <a:r>
                        <a:rPr lang="en-US" sz="1600" b="1" dirty="0"/>
                        <a:t>Secure cloud backup</a:t>
                      </a:r>
                      <a:r>
                        <a:rPr lang="en-US" sz="1600" dirty="0"/>
                        <a:t> for Sage ERP, 4Flow, and Synology Shared Drive </a:t>
                      </a:r>
                      <a:br>
                        <a:rPr lang="en-US" sz="1600" dirty="0"/>
                      </a:br>
                      <a:r>
                        <a:rPr lang="en-US" sz="1600" dirty="0"/>
                        <a:t>✅ </a:t>
                      </a:r>
                      <a:r>
                        <a:rPr lang="en-US" sz="1600" b="1" dirty="0"/>
                        <a:t>Automated failover &amp; rapid recovery</a:t>
                      </a:r>
                      <a:r>
                        <a:rPr lang="en-US" sz="1600" dirty="0"/>
                        <a:t> </a:t>
                      </a:r>
                      <a:br>
                        <a:rPr lang="en-US" sz="1600" dirty="0"/>
                      </a:br>
                      <a:r>
                        <a:rPr lang="en-US" sz="1600" dirty="0"/>
                        <a:t>✅ </a:t>
                      </a:r>
                      <a:r>
                        <a:rPr lang="en-US" sz="1600" b="1" dirty="0"/>
                        <a:t>Compliance with ISO 27001, GDPR</a:t>
                      </a:r>
                      <a:r>
                        <a:rPr lang="en-US" sz="1600" dirty="0"/>
                        <a:t> </a:t>
                      </a:r>
                      <a:br>
                        <a:rPr lang="en-US" sz="1600" dirty="0"/>
                      </a:br>
                      <a:r>
                        <a:rPr lang="en-US" sz="1600" dirty="0"/>
                        <a:t>✅ </a:t>
                      </a:r>
                      <a:r>
                        <a:rPr lang="en-US" sz="1600" b="1" dirty="0"/>
                        <a:t>Scalable for future system expansions</a:t>
                      </a:r>
                      <a:endParaRPr lang="en-US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435737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/>
                        <a:t>Critical Systems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- </a:t>
                      </a:r>
                      <a:r>
                        <a:rPr lang="en-US" sz="1600" b="1" dirty="0"/>
                        <a:t>Sage ERP</a:t>
                      </a:r>
                      <a:r>
                        <a:rPr lang="en-US" sz="1600" dirty="0"/>
                        <a:t> (Finance &amp; Operations) </a:t>
                      </a:r>
                      <a:br>
                        <a:rPr lang="en-US" sz="1600" dirty="0"/>
                      </a:br>
                      <a:r>
                        <a:rPr lang="en-US" sz="1600" dirty="0"/>
                        <a:t>- </a:t>
                      </a:r>
                      <a:r>
                        <a:rPr lang="en-US" sz="1600" b="1" dirty="0"/>
                        <a:t>4Flow</a:t>
                      </a:r>
                      <a:r>
                        <a:rPr lang="en-US" sz="1600" dirty="0"/>
                        <a:t> (Supply Chain Management) </a:t>
                      </a:r>
                      <a:br>
                        <a:rPr lang="en-US" sz="1600" dirty="0"/>
                      </a:br>
                      <a:r>
                        <a:rPr lang="en-US" sz="1600" dirty="0"/>
                        <a:t>- </a:t>
                      </a:r>
                      <a:r>
                        <a:rPr lang="en-US" sz="1600" b="1" dirty="0"/>
                        <a:t>Synology DS220+ Shared Drive</a:t>
                      </a:r>
                      <a:r>
                        <a:rPr lang="en-US" sz="1600" dirty="0"/>
                        <a:t> (File Storage) </a:t>
                      </a:r>
                      <a:br>
                        <a:rPr lang="en-US" sz="1600" dirty="0"/>
                      </a:br>
                      <a:r>
                        <a:rPr lang="en-US" sz="1600" dirty="0"/>
                        <a:t>- </a:t>
                      </a:r>
                      <a:r>
                        <a:rPr lang="en-US" sz="1600" b="1" dirty="0"/>
                        <a:t>Future Enterprise Systems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75491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/>
                        <a:t>Project Duration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January – December 2025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86582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708234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236102-F82D-3931-6772-F5DCC2D74D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21285D-B890-02E8-2660-C80BEB533A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799" y="365126"/>
            <a:ext cx="11326811" cy="661569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/>
              <a:t>Project Phases &amp; Timeline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9691D568-F7F6-26FB-2C7C-D336C28DE55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19313566"/>
              </p:ext>
            </p:extLst>
          </p:nvPr>
        </p:nvGraphicFramePr>
        <p:xfrm>
          <a:off x="431799" y="1610891"/>
          <a:ext cx="11326812" cy="4058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96798">
                  <a:extLst>
                    <a:ext uri="{9D8B030D-6E8A-4147-A177-3AD203B41FA5}">
                      <a16:colId xmlns:a16="http://schemas.microsoft.com/office/drawing/2014/main" val="4014350344"/>
                    </a:ext>
                  </a:extLst>
                </a:gridCol>
                <a:gridCol w="7147249">
                  <a:extLst>
                    <a:ext uri="{9D8B030D-6E8A-4147-A177-3AD203B41FA5}">
                      <a16:colId xmlns:a16="http://schemas.microsoft.com/office/drawing/2014/main" val="3651480134"/>
                    </a:ext>
                  </a:extLst>
                </a:gridCol>
                <a:gridCol w="2082765">
                  <a:extLst>
                    <a:ext uri="{9D8B030D-6E8A-4147-A177-3AD203B41FA5}">
                      <a16:colId xmlns:a16="http://schemas.microsoft.com/office/drawing/2014/main" val="200968023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Phase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Key Activities &amp; Deliverables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Timeline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03879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/>
                        <a:t>Phase 1: </a:t>
                      </a:r>
                    </a:p>
                    <a:p>
                      <a:r>
                        <a:rPr lang="en-US" sz="1600" b="1" dirty="0"/>
                        <a:t>Planning &amp; Requirements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- Define </a:t>
                      </a:r>
                      <a:r>
                        <a:rPr lang="en-US" sz="1600" b="1" dirty="0"/>
                        <a:t>business continuity objectives</a:t>
                      </a:r>
                      <a:r>
                        <a:rPr lang="en-US" sz="1600" dirty="0"/>
                        <a:t> </a:t>
                      </a:r>
                      <a:br>
                        <a:rPr lang="en-US" sz="1600" dirty="0"/>
                      </a:br>
                      <a:r>
                        <a:rPr lang="en-US" sz="1600" dirty="0"/>
                        <a:t>- Identify critical systems (</a:t>
                      </a:r>
                      <a:r>
                        <a:rPr lang="en-US" sz="1600" b="1" dirty="0"/>
                        <a:t>Sage, 4Flow, Synology</a:t>
                      </a:r>
                      <a:r>
                        <a:rPr lang="en-US" sz="1600" dirty="0"/>
                        <a:t>) </a:t>
                      </a:r>
                      <a:br>
                        <a:rPr lang="en-US" sz="1600" dirty="0"/>
                      </a:br>
                      <a:r>
                        <a:rPr lang="en-US" sz="1600" dirty="0"/>
                        <a:t>- Assess </a:t>
                      </a:r>
                      <a:r>
                        <a:rPr lang="en-US" sz="1600" b="1" dirty="0"/>
                        <a:t>current IT infrastructure &amp; storage needs</a:t>
                      </a:r>
                      <a:r>
                        <a:rPr lang="en-US" sz="1600" dirty="0"/>
                        <a:t> </a:t>
                      </a:r>
                      <a:br>
                        <a:rPr lang="en-US" sz="1600" dirty="0"/>
                      </a:br>
                      <a:r>
                        <a:rPr lang="en-US" sz="1600" dirty="0"/>
                        <a:t>- Define </a:t>
                      </a:r>
                      <a:r>
                        <a:rPr lang="en-US" sz="1600" b="1" dirty="0"/>
                        <a:t>budget &amp; technical specifications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Jan – Feb 2025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22294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/>
                        <a:t>Phase 2: </a:t>
                      </a:r>
                    </a:p>
                    <a:p>
                      <a:r>
                        <a:rPr lang="en-US" sz="1600" b="1" dirty="0"/>
                        <a:t>Vendor Selection &amp; Procurement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- Issue </a:t>
                      </a:r>
                      <a:r>
                        <a:rPr lang="en-US" sz="1600" b="1" dirty="0"/>
                        <a:t>Request for Proposal (RFP)</a:t>
                      </a:r>
                      <a:r>
                        <a:rPr lang="en-US" sz="1600" dirty="0"/>
                        <a:t> </a:t>
                      </a:r>
                      <a:br>
                        <a:rPr lang="en-US" sz="1600" dirty="0"/>
                      </a:br>
                      <a:r>
                        <a:rPr lang="en-US" sz="1600" dirty="0"/>
                        <a:t>- Evaluate vendor proposals based on </a:t>
                      </a:r>
                      <a:r>
                        <a:rPr lang="en-US" sz="1600" b="1" dirty="0"/>
                        <a:t>security, scalability, support, and cost</a:t>
                      </a:r>
                      <a:r>
                        <a:rPr lang="en-US" sz="1600" dirty="0"/>
                        <a:t> </a:t>
                      </a:r>
                      <a:br>
                        <a:rPr lang="en-US" sz="1600" dirty="0"/>
                      </a:br>
                      <a:r>
                        <a:rPr lang="en-US" sz="1600" dirty="0"/>
                        <a:t>- Shortlist vendors (</a:t>
                      </a:r>
                      <a:r>
                        <a:rPr lang="en-US" sz="1600" b="1" dirty="0"/>
                        <a:t>Microsoft Azure, AWS, Veeam, Acronis</a:t>
                      </a:r>
                      <a:r>
                        <a:rPr lang="en-US" sz="1600" dirty="0"/>
                        <a:t>) </a:t>
                      </a:r>
                      <a:br>
                        <a:rPr lang="en-US" sz="1600" dirty="0"/>
                      </a:br>
                      <a:r>
                        <a:rPr lang="en-US" sz="1600" dirty="0"/>
                        <a:t>- Conduct </a:t>
                      </a:r>
                      <a:r>
                        <a:rPr lang="en-US" sz="1600" b="1" dirty="0"/>
                        <a:t>proof-of-concept (PoC) testing</a:t>
                      </a:r>
                      <a:r>
                        <a:rPr lang="en-US" sz="1600" dirty="0"/>
                        <a:t> </a:t>
                      </a:r>
                      <a:br>
                        <a:rPr lang="en-US" sz="1600" dirty="0"/>
                      </a:br>
                      <a:r>
                        <a:rPr lang="en-US" sz="1600" dirty="0"/>
                        <a:t>- Finalize contracts &amp; procure </a:t>
                      </a:r>
                      <a:r>
                        <a:rPr lang="en-US" sz="1600" b="1" dirty="0"/>
                        <a:t>licenses and hardware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Mar – Apr 2025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50049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/>
                        <a:t>Phase 3: </a:t>
                      </a:r>
                    </a:p>
                    <a:p>
                      <a:r>
                        <a:rPr lang="en-US" sz="1600" b="1" dirty="0"/>
                        <a:t>System Design &amp; Setup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- Establish </a:t>
                      </a:r>
                      <a:r>
                        <a:rPr lang="en-US" sz="1600" b="1" dirty="0"/>
                        <a:t>cloud-based backup architecture</a:t>
                      </a:r>
                      <a:r>
                        <a:rPr lang="en-US" sz="1600" dirty="0"/>
                        <a:t> (Hybrid: Cloud + On-Premise) </a:t>
                      </a:r>
                      <a:br>
                        <a:rPr lang="en-US" sz="1600" dirty="0"/>
                      </a:br>
                      <a:r>
                        <a:rPr lang="en-US" sz="1600" dirty="0"/>
                        <a:t>- Configure </a:t>
                      </a:r>
                      <a:r>
                        <a:rPr lang="en-US" sz="1600" b="1" dirty="0"/>
                        <a:t>network security &amp; VPN</a:t>
                      </a:r>
                      <a:r>
                        <a:rPr lang="en-US" sz="1600" dirty="0"/>
                        <a:t> </a:t>
                      </a:r>
                      <a:br>
                        <a:rPr lang="en-US" sz="1600" dirty="0"/>
                      </a:br>
                      <a:r>
                        <a:rPr lang="en-US" sz="1600" dirty="0"/>
                        <a:t>- Implement </a:t>
                      </a:r>
                      <a:r>
                        <a:rPr lang="en-US" sz="1600" b="1" dirty="0"/>
                        <a:t>AES-256 encryption &amp; MFA policies</a:t>
                      </a:r>
                      <a:r>
                        <a:rPr lang="en-US" sz="1600" dirty="0"/>
                        <a:t> </a:t>
                      </a:r>
                      <a:br>
                        <a:rPr lang="en-US" sz="1600" dirty="0"/>
                      </a:br>
                      <a:r>
                        <a:rPr lang="en-US" sz="1600" dirty="0"/>
                        <a:t>- Set up </a:t>
                      </a:r>
                      <a:r>
                        <a:rPr lang="en-US" sz="1600" b="1" dirty="0"/>
                        <a:t>on-premise backup appliance</a:t>
                      </a:r>
                      <a:r>
                        <a:rPr lang="en-US" sz="1600" dirty="0"/>
                        <a:t> (e.g., </a:t>
                      </a:r>
                      <a:r>
                        <a:rPr lang="en-US" sz="1600" b="1" dirty="0"/>
                        <a:t>Synology RS1221+, Dell </a:t>
                      </a:r>
                      <a:r>
                        <a:rPr lang="en-US" sz="1600" b="1" dirty="0" err="1"/>
                        <a:t>PowerProtect</a:t>
                      </a:r>
                      <a:r>
                        <a:rPr lang="en-US" sz="1600" dirty="0"/>
                        <a:t>) </a:t>
                      </a:r>
                      <a:br>
                        <a:rPr lang="en-US" sz="1600" dirty="0"/>
                      </a:br>
                      <a:r>
                        <a:rPr lang="en-US" sz="1600" dirty="0"/>
                        <a:t>- Conduct </a:t>
                      </a:r>
                      <a:r>
                        <a:rPr lang="en-US" sz="1600" b="1" dirty="0"/>
                        <a:t>preliminary backup &amp; restore tests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May – Jun 2025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64416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951287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AF0120-A677-936D-66FE-62B48183D2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ED8ACB-897F-5CF1-692C-5980C49951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799" y="365126"/>
            <a:ext cx="11326811" cy="661569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/>
              <a:t>Project Phases &amp; Timeline</a:t>
            </a:r>
          </a:p>
        </p:txBody>
      </p:sp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8F8DA05E-8ECB-1BD5-D3E7-771048F062F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97211327"/>
              </p:ext>
            </p:extLst>
          </p:nvPr>
        </p:nvGraphicFramePr>
        <p:xfrm>
          <a:off x="431800" y="2124075"/>
          <a:ext cx="11326812" cy="3571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27424">
                  <a:extLst>
                    <a:ext uri="{9D8B030D-6E8A-4147-A177-3AD203B41FA5}">
                      <a16:colId xmlns:a16="http://schemas.microsoft.com/office/drawing/2014/main" val="450107310"/>
                    </a:ext>
                  </a:extLst>
                </a:gridCol>
                <a:gridCol w="6699380">
                  <a:extLst>
                    <a:ext uri="{9D8B030D-6E8A-4147-A177-3AD203B41FA5}">
                      <a16:colId xmlns:a16="http://schemas.microsoft.com/office/drawing/2014/main" val="4277651567"/>
                    </a:ext>
                  </a:extLst>
                </a:gridCol>
                <a:gridCol w="2400008">
                  <a:extLst>
                    <a:ext uri="{9D8B030D-6E8A-4147-A177-3AD203B41FA5}">
                      <a16:colId xmlns:a16="http://schemas.microsoft.com/office/drawing/2014/main" val="4171102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Phase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Key Activities &amp; Deliverables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Timeline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89383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/>
                        <a:t>Phase 4:</a:t>
                      </a:r>
                    </a:p>
                    <a:p>
                      <a:r>
                        <a:rPr lang="en-US" sz="1600" b="1" dirty="0"/>
                        <a:t>Implementation &amp; Testing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- Deploy </a:t>
                      </a:r>
                      <a:r>
                        <a:rPr lang="en-US" sz="1600" b="1" dirty="0"/>
                        <a:t>full backup system</a:t>
                      </a:r>
                      <a:r>
                        <a:rPr lang="en-US" sz="1600" dirty="0"/>
                        <a:t> </a:t>
                      </a:r>
                      <a:br>
                        <a:rPr lang="en-US" sz="1600" dirty="0"/>
                      </a:br>
                      <a:r>
                        <a:rPr lang="en-US" sz="1600" dirty="0"/>
                        <a:t>- Perform </a:t>
                      </a:r>
                      <a:r>
                        <a:rPr lang="en-US" sz="1600" b="1" dirty="0"/>
                        <a:t>failover testing &amp; disaster recovery drills</a:t>
                      </a:r>
                      <a:r>
                        <a:rPr lang="en-US" sz="1600" dirty="0"/>
                        <a:t> </a:t>
                      </a:r>
                      <a:br>
                        <a:rPr lang="en-US" sz="1600" dirty="0"/>
                      </a:br>
                      <a:r>
                        <a:rPr lang="en-US" sz="1600" dirty="0"/>
                        <a:t>- Simulate </a:t>
                      </a:r>
                      <a:r>
                        <a:rPr lang="en-US" sz="1600" b="1" dirty="0"/>
                        <a:t>cyberattack scenarios</a:t>
                      </a:r>
                      <a:r>
                        <a:rPr lang="en-US" sz="1600" dirty="0"/>
                        <a:t> to assess security </a:t>
                      </a:r>
                      <a:br>
                        <a:rPr lang="en-US" sz="1600" dirty="0"/>
                      </a:br>
                      <a:r>
                        <a:rPr lang="en-US" sz="1600" dirty="0"/>
                        <a:t>- Establish </a:t>
                      </a:r>
                      <a:r>
                        <a:rPr lang="en-US" sz="1600" b="1" dirty="0"/>
                        <a:t>monitoring tools for backup success tracking</a:t>
                      </a:r>
                      <a:r>
                        <a:rPr lang="en-US" sz="1600" dirty="0"/>
                        <a:t> </a:t>
                      </a:r>
                      <a:br>
                        <a:rPr lang="en-US" sz="1600" dirty="0"/>
                      </a:br>
                      <a:r>
                        <a:rPr lang="en-US" sz="1600" dirty="0"/>
                        <a:t>- Optimize </a:t>
                      </a:r>
                      <a:r>
                        <a:rPr lang="en-US" sz="1600" b="1" dirty="0"/>
                        <a:t>storage &amp; retention policies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Jul – Sep 2025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35905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/>
                        <a:t>Phase 5: </a:t>
                      </a:r>
                    </a:p>
                    <a:p>
                      <a:r>
                        <a:rPr lang="en-US" sz="1600" b="1" dirty="0"/>
                        <a:t>Training &amp; Optimization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- Train </a:t>
                      </a:r>
                      <a:r>
                        <a:rPr lang="en-US" sz="1600" b="1" dirty="0"/>
                        <a:t>IT staff on backup management &amp; security</a:t>
                      </a:r>
                      <a:r>
                        <a:rPr lang="en-US" sz="1600" dirty="0"/>
                        <a:t> </a:t>
                      </a:r>
                      <a:br>
                        <a:rPr lang="en-US" sz="1600" dirty="0"/>
                      </a:br>
                      <a:r>
                        <a:rPr lang="en-US" sz="1600" dirty="0"/>
                        <a:t>- Develop </a:t>
                      </a:r>
                      <a:r>
                        <a:rPr lang="en-US" sz="1600" b="1" dirty="0"/>
                        <a:t>Standard Operating Procedures (SOPs)</a:t>
                      </a:r>
                      <a:r>
                        <a:rPr lang="en-US" sz="1600" dirty="0"/>
                        <a:t> </a:t>
                      </a:r>
                      <a:br>
                        <a:rPr lang="en-US" sz="1600" dirty="0"/>
                      </a:br>
                      <a:r>
                        <a:rPr lang="en-US" sz="1600" dirty="0"/>
                        <a:t>- Conduct </a:t>
                      </a:r>
                      <a:r>
                        <a:rPr lang="en-US" sz="1600" b="1" dirty="0"/>
                        <a:t>regular audits &amp; compliance checks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Oct – Nov 2025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31753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/>
                        <a:t>Phase 6:</a:t>
                      </a:r>
                    </a:p>
                    <a:p>
                      <a:r>
                        <a:rPr lang="en-US" sz="1600" b="1" dirty="0"/>
                        <a:t> Full Deployment &amp; Monitoring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- Complete </a:t>
                      </a:r>
                      <a:r>
                        <a:rPr lang="en-US" sz="1600" b="1" dirty="0"/>
                        <a:t>transition to cloud-based backup</a:t>
                      </a:r>
                      <a:r>
                        <a:rPr lang="en-US" sz="1600" dirty="0"/>
                        <a:t> </a:t>
                      </a:r>
                      <a:br>
                        <a:rPr lang="en-US" sz="1600" dirty="0"/>
                      </a:br>
                      <a:r>
                        <a:rPr lang="en-US" sz="1600" dirty="0"/>
                        <a:t>- Implement </a:t>
                      </a:r>
                      <a:r>
                        <a:rPr lang="en-US" sz="1600" b="1" dirty="0"/>
                        <a:t>continuous monitoring &amp; reporting</a:t>
                      </a:r>
                      <a:r>
                        <a:rPr lang="en-US" sz="1600" dirty="0"/>
                        <a:t> </a:t>
                      </a:r>
                      <a:br>
                        <a:rPr lang="en-US" sz="1600" dirty="0"/>
                      </a:br>
                      <a:r>
                        <a:rPr lang="en-US" sz="1600" dirty="0"/>
                        <a:t>- Schedule </a:t>
                      </a:r>
                      <a:r>
                        <a:rPr lang="en-US" sz="1600" b="1" dirty="0"/>
                        <a:t>quarterly disaster recovery drills</a:t>
                      </a:r>
                      <a:r>
                        <a:rPr lang="en-US" sz="1600" dirty="0"/>
                        <a:t> </a:t>
                      </a:r>
                      <a:br>
                        <a:rPr lang="en-US" sz="1600" dirty="0"/>
                      </a:br>
                      <a:r>
                        <a:rPr lang="en-US" sz="1600" dirty="0"/>
                        <a:t>- Document </a:t>
                      </a:r>
                      <a:r>
                        <a:rPr lang="en-US" sz="1600" b="1" dirty="0"/>
                        <a:t>best practices for future scalability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Dec 2025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55304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175197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84252B-7DC7-EDB2-14E3-9B17453945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028CE2-92BF-B8E9-E6EF-DC57F624E3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799" y="365126"/>
            <a:ext cx="11326811" cy="661569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/>
              <a:t>Technical Specifications &amp; Preferred Solutions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0E1C28C8-B471-3E9E-0544-575D692AE01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76865209"/>
              </p:ext>
            </p:extLst>
          </p:nvPr>
        </p:nvGraphicFramePr>
        <p:xfrm>
          <a:off x="431800" y="2124075"/>
          <a:ext cx="11326812" cy="3754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28437">
                  <a:extLst>
                    <a:ext uri="{9D8B030D-6E8A-4147-A177-3AD203B41FA5}">
                      <a16:colId xmlns:a16="http://schemas.microsoft.com/office/drawing/2014/main" val="2585666369"/>
                    </a:ext>
                  </a:extLst>
                </a:gridCol>
                <a:gridCol w="7998375">
                  <a:extLst>
                    <a:ext uri="{9D8B030D-6E8A-4147-A177-3AD203B41FA5}">
                      <a16:colId xmlns:a16="http://schemas.microsoft.com/office/drawing/2014/main" val="321544572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Requirement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Preferred Solution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10993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/>
                        <a:t>Cloud Providers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Microsoft Azure Backup, AWS Backup, Google Cloud, Veeam Cloud Connect, Acronis Cyber Protect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99677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/>
                        <a:t>Storage Capacity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Minimum </a:t>
                      </a:r>
                      <a:r>
                        <a:rPr lang="en-US" sz="1600" b="1" dirty="0"/>
                        <a:t>10TB</a:t>
                      </a:r>
                      <a:r>
                        <a:rPr lang="en-US" sz="1600" dirty="0"/>
                        <a:t>, expandable storage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99738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/>
                        <a:t>Backup Types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Incremental, Differential, Full System Image Backup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17230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/>
                        <a:t>Backup Frequency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Critical Systems (Sage, 4Flow)</a:t>
                      </a:r>
                      <a:r>
                        <a:rPr lang="en-US" sz="1600" dirty="0"/>
                        <a:t> → Every </a:t>
                      </a:r>
                      <a:r>
                        <a:rPr lang="en-US" sz="1600" b="1" dirty="0"/>
                        <a:t>15 min</a:t>
                      </a:r>
                      <a:r>
                        <a:rPr lang="en-US" sz="1600" dirty="0"/>
                        <a:t> </a:t>
                      </a:r>
                      <a:br>
                        <a:rPr lang="en-US" sz="1600" dirty="0"/>
                      </a:br>
                      <a:r>
                        <a:rPr lang="en-US" sz="1600" b="1" dirty="0"/>
                        <a:t>Shared Drives</a:t>
                      </a:r>
                      <a:r>
                        <a:rPr lang="en-US" sz="1600" dirty="0"/>
                        <a:t> → Daily snapshots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24721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/>
                        <a:t>Security Features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AES-256 Encryption</a:t>
                      </a:r>
                      <a:r>
                        <a:rPr lang="en-US" sz="1600" dirty="0"/>
                        <a:t>, </a:t>
                      </a:r>
                      <a:r>
                        <a:rPr lang="en-US" sz="1600" b="1" dirty="0"/>
                        <a:t>Multi-Factor Authentication (MFA)</a:t>
                      </a:r>
                      <a:r>
                        <a:rPr lang="en-US" sz="1600" dirty="0"/>
                        <a:t>, </a:t>
                      </a:r>
                      <a:r>
                        <a:rPr lang="en-US" sz="1600" b="1" dirty="0"/>
                        <a:t>Immutable Backups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7496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/>
                        <a:t>Compliance Standards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dirty="0"/>
                        <a:t>ISO 27001, GDPR, NIST, SOC 2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88153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/>
                        <a:t>Disaster Recovery Time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Failover in &lt;1-hour</a:t>
                      </a:r>
                      <a:r>
                        <a:rPr lang="en-US" sz="1600" dirty="0"/>
                        <a:t>, </a:t>
                      </a:r>
                      <a:r>
                        <a:rPr lang="en-US" sz="1600" b="1" dirty="0"/>
                        <a:t>Geo-Redundant Storage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25586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/>
                        <a:t>Monitoring &amp; Alerts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Real-Time Reporting, Email &amp; SMS Alerts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7953189"/>
                  </a:ext>
                </a:extLst>
              </a:tr>
            </a:tbl>
          </a:graphicData>
        </a:graphic>
      </p:graphicFrame>
      <p:sp>
        <p:nvSpPr>
          <p:cNvPr id="3" name="Title 1">
            <a:extLst>
              <a:ext uri="{FF2B5EF4-FFF2-40B4-BE49-F238E27FC236}">
                <a16:creationId xmlns:a16="http://schemas.microsoft.com/office/drawing/2014/main" id="{DB745DE0-E466-9F56-6E72-9A3E61EE7EE4}"/>
              </a:ext>
            </a:extLst>
          </p:cNvPr>
          <p:cNvSpPr txBox="1">
            <a:spLocks/>
          </p:cNvSpPr>
          <p:nvPr/>
        </p:nvSpPr>
        <p:spPr>
          <a:xfrm>
            <a:off x="556207" y="1265987"/>
            <a:ext cx="11326811" cy="40419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>
                <a:solidFill>
                  <a:srgbClr val="00151F"/>
                </a:solidFill>
                <a:latin typeface="Montserrat" pitchFamily="2" charset="77"/>
                <a:ea typeface="+mj-ea"/>
                <a:cs typeface="+mj-cs"/>
              </a:defRPr>
            </a:lvl1pPr>
          </a:lstStyle>
          <a:p>
            <a:pPr algn="ctr"/>
            <a:r>
              <a:rPr lang="en-US" sz="1600" b="1" dirty="0"/>
              <a:t>A. Cloud Backup &amp; Disaster Recovery Solution</a:t>
            </a:r>
          </a:p>
        </p:txBody>
      </p:sp>
    </p:spTree>
    <p:extLst>
      <p:ext uri="{BB962C8B-B14F-4D97-AF65-F5344CB8AC3E}">
        <p14:creationId xmlns:p14="http://schemas.microsoft.com/office/powerpoint/2010/main" val="35046657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87AFCE-1B43-22C9-C18B-3889ED381B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05CC10-85F3-CBD4-AC08-736E26BC21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799" y="365126"/>
            <a:ext cx="11326811" cy="661569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/>
              <a:t>Technical Specifications &amp; Preferred Solutions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48697437-2CC5-9EFD-908D-6668EC718F0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17142924"/>
              </p:ext>
            </p:extLst>
          </p:nvPr>
        </p:nvGraphicFramePr>
        <p:xfrm>
          <a:off x="431800" y="2124075"/>
          <a:ext cx="11326812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28437">
                  <a:extLst>
                    <a:ext uri="{9D8B030D-6E8A-4147-A177-3AD203B41FA5}">
                      <a16:colId xmlns:a16="http://schemas.microsoft.com/office/drawing/2014/main" val="2585666369"/>
                    </a:ext>
                  </a:extLst>
                </a:gridCol>
                <a:gridCol w="7998375">
                  <a:extLst>
                    <a:ext uri="{9D8B030D-6E8A-4147-A177-3AD203B41FA5}">
                      <a16:colId xmlns:a16="http://schemas.microsoft.com/office/drawing/2014/main" val="321544572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Component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Preferred Model &amp; Features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10993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/>
                        <a:t>On-Premise Backup Appliance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Synology RS1221+</a:t>
                      </a:r>
                      <a:r>
                        <a:rPr lang="en-US" sz="1600" dirty="0"/>
                        <a:t>, </a:t>
                      </a:r>
                      <a:r>
                        <a:rPr lang="en-US" sz="1600" b="1" dirty="0"/>
                        <a:t>Dell </a:t>
                      </a:r>
                      <a:r>
                        <a:rPr lang="en-US" sz="1600" b="1" dirty="0" err="1"/>
                        <a:t>PowerProtect</a:t>
                      </a:r>
                      <a:r>
                        <a:rPr lang="en-US" sz="1600" b="1" dirty="0"/>
                        <a:t> DD3300</a:t>
                      </a:r>
                      <a:r>
                        <a:rPr lang="en-US" sz="1600" dirty="0"/>
                        <a:t>, </a:t>
                      </a:r>
                      <a:r>
                        <a:rPr lang="en-US" sz="1600" b="1" dirty="0"/>
                        <a:t>HPE StoreOnce 3640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99677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/>
                        <a:t>RAID Configuration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RAID 10 or RAID 6</a:t>
                      </a:r>
                      <a:r>
                        <a:rPr lang="en-US" sz="1600" dirty="0"/>
                        <a:t> (for redundancy &amp; performance)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99738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/>
                        <a:t>Network Support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10GbE Ethernet Support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17230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/>
                        <a:t>Cloud Storage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Amazon S3, Azure Blob, Google Cloud Storage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24721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/>
                        <a:t>Replication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Multi-Region Data Redundancy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749613"/>
                  </a:ext>
                </a:extLst>
              </a:tr>
            </a:tbl>
          </a:graphicData>
        </a:graphic>
      </p:graphicFrame>
      <p:sp>
        <p:nvSpPr>
          <p:cNvPr id="3" name="Title 1">
            <a:extLst>
              <a:ext uri="{FF2B5EF4-FFF2-40B4-BE49-F238E27FC236}">
                <a16:creationId xmlns:a16="http://schemas.microsoft.com/office/drawing/2014/main" id="{43FB1B10-8138-8F6A-039C-B299519A499F}"/>
              </a:ext>
            </a:extLst>
          </p:cNvPr>
          <p:cNvSpPr txBox="1">
            <a:spLocks/>
          </p:cNvSpPr>
          <p:nvPr/>
        </p:nvSpPr>
        <p:spPr>
          <a:xfrm>
            <a:off x="556207" y="1265987"/>
            <a:ext cx="11326811" cy="40419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>
                <a:solidFill>
                  <a:srgbClr val="00151F"/>
                </a:solidFill>
                <a:latin typeface="Montserrat" pitchFamily="2" charset="77"/>
                <a:ea typeface="+mj-ea"/>
                <a:cs typeface="+mj-cs"/>
              </a:defRPr>
            </a:lvl1pPr>
          </a:lstStyle>
          <a:p>
            <a:pPr algn="ctr"/>
            <a:r>
              <a:rPr lang="fr-FR" sz="1600" b="1" dirty="0"/>
              <a:t>B. Storage Infrastructure (On-</a:t>
            </a:r>
            <a:r>
              <a:rPr lang="fr-FR" sz="1600" b="1" dirty="0" err="1"/>
              <a:t>Premise</a:t>
            </a:r>
            <a:r>
              <a:rPr lang="fr-FR" sz="1600" b="1" dirty="0"/>
              <a:t> &amp; Cloud)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28256154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DDCA8B-3696-6ECC-02E4-7524C21B8B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A11F6D-C8BF-0871-0292-2370B72ECB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799" y="365126"/>
            <a:ext cx="11326811" cy="661569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/>
              <a:t>Risk Management &amp; Success Factors</a:t>
            </a:r>
          </a:p>
        </p:txBody>
      </p:sp>
      <p:graphicFrame>
        <p:nvGraphicFramePr>
          <p:cNvPr id="3" name="Content Placeholder 2">
            <a:extLst>
              <a:ext uri="{FF2B5EF4-FFF2-40B4-BE49-F238E27FC236}">
                <a16:creationId xmlns:a16="http://schemas.microsoft.com/office/drawing/2014/main" id="{1C97C329-1BD3-2C12-F66A-5219C371C6E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37045745"/>
              </p:ext>
            </p:extLst>
          </p:nvPr>
        </p:nvGraphicFramePr>
        <p:xfrm>
          <a:off x="431800" y="2124075"/>
          <a:ext cx="11326812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71033">
                  <a:extLst>
                    <a:ext uri="{9D8B030D-6E8A-4147-A177-3AD203B41FA5}">
                      <a16:colId xmlns:a16="http://schemas.microsoft.com/office/drawing/2014/main" val="2666490308"/>
                    </a:ext>
                  </a:extLst>
                </a:gridCol>
                <a:gridCol w="7755779">
                  <a:extLst>
                    <a:ext uri="{9D8B030D-6E8A-4147-A177-3AD203B41FA5}">
                      <a16:colId xmlns:a16="http://schemas.microsoft.com/office/drawing/2014/main" val="270258205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Risk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Mitigation Strategy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8004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/>
                        <a:t>Cloud Downtime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Multi-region redundancy</a:t>
                      </a:r>
                      <a:r>
                        <a:rPr lang="en-US" sz="1600" dirty="0"/>
                        <a:t> to ensure availability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54548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/>
                        <a:t>Cybersecurity Threats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Regular penetration testing, endpoint protection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5763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/>
                        <a:t>Data Loss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Immutable, encrypted backups</a:t>
                      </a:r>
                      <a:r>
                        <a:rPr lang="en-US" sz="1600" dirty="0"/>
                        <a:t> for recovery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88666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/>
                        <a:t>Budget Constraints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Cost-optimized vendor selection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43957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939900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rinity Palette">
      <a:dk1>
        <a:srgbClr val="00151F"/>
      </a:dk1>
      <a:lt1>
        <a:srgbClr val="FFFFFF"/>
      </a:lt1>
      <a:dk2>
        <a:srgbClr val="00151F"/>
      </a:dk2>
      <a:lt2>
        <a:srgbClr val="FFFFFF"/>
      </a:lt2>
      <a:accent1>
        <a:srgbClr val="157C13"/>
      </a:accent1>
      <a:accent2>
        <a:srgbClr val="00A1DE"/>
      </a:accent2>
      <a:accent3>
        <a:srgbClr val="FAD222"/>
      </a:accent3>
      <a:accent4>
        <a:srgbClr val="005392"/>
      </a:accent4>
      <a:accent5>
        <a:srgbClr val="FF9300"/>
      </a:accent5>
      <a:accent6>
        <a:srgbClr val="008F51"/>
      </a:accent6>
      <a:hlink>
        <a:srgbClr val="00A1DE"/>
      </a:hlink>
      <a:folHlink>
        <a:srgbClr val="941651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1942</TotalTime>
  <Words>743</Words>
  <Application>Microsoft Office PowerPoint</Application>
  <PresentationFormat>Widescreen</PresentationFormat>
  <Paragraphs>108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Aptos</vt:lpstr>
      <vt:lpstr>Arial</vt:lpstr>
      <vt:lpstr>Montserrat</vt:lpstr>
      <vt:lpstr>Montserrat Light</vt:lpstr>
      <vt:lpstr>Montserrat Medium</vt:lpstr>
      <vt:lpstr>Office Theme</vt:lpstr>
      <vt:lpstr>Backup &amp; Disaster Recovery (BDR) Project (Cloud-Based)</vt:lpstr>
      <vt:lpstr>Agenda</vt:lpstr>
      <vt:lpstr>Project Overview &amp; Objectives</vt:lpstr>
      <vt:lpstr>Project Phases &amp; Timeline</vt:lpstr>
      <vt:lpstr>Project Phases &amp; Timeline</vt:lpstr>
      <vt:lpstr>Technical Specifications &amp; Preferred Solutions</vt:lpstr>
      <vt:lpstr>Technical Specifications &amp; Preferred Solutions</vt:lpstr>
      <vt:lpstr>Risk Management &amp; Success Factors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Andrea Skerritt</dc:creator>
  <cp:lastModifiedBy>Olivier Nemeye</cp:lastModifiedBy>
  <cp:revision>10</cp:revision>
  <dcterms:created xsi:type="dcterms:W3CDTF">2022-09-20T20:31:18Z</dcterms:created>
  <dcterms:modified xsi:type="dcterms:W3CDTF">2025-02-11T11:45:54Z</dcterms:modified>
</cp:coreProperties>
</file>