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6" d="100"/>
          <a:sy n="76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1A8A-C4F7-4679-BA3E-64E71F4C4BC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467-1574-415F-A492-D07ED394A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1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1A8A-C4F7-4679-BA3E-64E71F4C4BC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467-1574-415F-A492-D07ED394A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4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1A8A-C4F7-4679-BA3E-64E71F4C4BC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467-1574-415F-A492-D07ED394A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1A8A-C4F7-4679-BA3E-64E71F4C4BC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467-1574-415F-A492-D07ED394A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1A8A-C4F7-4679-BA3E-64E71F4C4BC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467-1574-415F-A492-D07ED394A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5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1A8A-C4F7-4679-BA3E-64E71F4C4BC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467-1574-415F-A492-D07ED394A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7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1A8A-C4F7-4679-BA3E-64E71F4C4BC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467-1574-415F-A492-D07ED394A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3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1A8A-C4F7-4679-BA3E-64E71F4C4BC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467-1574-415F-A492-D07ED394A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5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1A8A-C4F7-4679-BA3E-64E71F4C4BC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467-1574-415F-A492-D07ED394A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1A8A-C4F7-4679-BA3E-64E71F4C4BC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467-1574-415F-A492-D07ED394A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4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1A8A-C4F7-4679-BA3E-64E71F4C4BC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467-1574-415F-A492-D07ED394A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71A8A-C4F7-4679-BA3E-64E71F4C4BC5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C6467-1574-415F-A492-D07ED394A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7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30400"/>
            <a:ext cx="9448800" cy="2489200"/>
          </a:xfrm>
        </p:spPr>
        <p:txBody>
          <a:bodyPr/>
          <a:lstStyle/>
          <a:p>
            <a:r>
              <a:rPr lang="en-US" b="1" dirty="0" smtClean="0"/>
              <a:t>Geo-Trainings</a:t>
            </a:r>
            <a:br>
              <a:rPr lang="en-US" b="1" dirty="0" smtClean="0"/>
            </a:br>
            <a:r>
              <a:rPr lang="en-US" b="1" dirty="0" smtClean="0"/>
              <a:t>(overview of geology)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6573" t="14912" r="3755" b="16738"/>
          <a:stretch>
            <a:fillRect/>
          </a:stretch>
        </p:blipFill>
        <p:spPr>
          <a:xfrm>
            <a:off x="402705" y="529432"/>
            <a:ext cx="3500255" cy="1185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GEOLOGY\Downloads\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4175" y="308372"/>
            <a:ext cx="1914525" cy="1101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0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92100"/>
            <a:ext cx="9675683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7775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1801"/>
            <a:ext cx="10515600" cy="3886200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Definition of geology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Geology of Nyakabingo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/>
              <a:t>veins orientation </a:t>
            </a:r>
            <a:endParaRPr lang="en-US" dirty="0" smtClean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Geological tools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Geologist duties and roles at Nyakabingo mine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Data interpretation</a:t>
            </a:r>
          </a:p>
          <a:p>
            <a:pPr marL="0" indent="0">
              <a:buClr>
                <a:schemeClr val="accent1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Geology is the primary </a:t>
            </a:r>
            <a:r>
              <a:rPr lang="en-US" b="1" dirty="0"/>
              <a:t>Earth science </a:t>
            </a:r>
            <a:r>
              <a:rPr lang="en-US" dirty="0"/>
              <a:t>and looks at how the earth </a:t>
            </a:r>
            <a:r>
              <a:rPr lang="en-US" b="1" dirty="0"/>
              <a:t>formed</a:t>
            </a:r>
            <a:r>
              <a:rPr lang="en-US" dirty="0"/>
              <a:t>, its </a:t>
            </a:r>
            <a:r>
              <a:rPr lang="en-US" b="1" dirty="0"/>
              <a:t>structure</a:t>
            </a:r>
            <a:r>
              <a:rPr lang="en-US" dirty="0"/>
              <a:t> and </a:t>
            </a:r>
            <a:r>
              <a:rPr lang="en-US" b="1" dirty="0"/>
              <a:t>composition</a:t>
            </a:r>
            <a:r>
              <a:rPr lang="en-US" dirty="0"/>
              <a:t>, and the types of </a:t>
            </a:r>
            <a:r>
              <a:rPr lang="en-US" b="1" dirty="0"/>
              <a:t>processes</a:t>
            </a:r>
            <a:r>
              <a:rPr lang="en-US" dirty="0"/>
              <a:t> acting on 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includes </a:t>
            </a:r>
            <a:r>
              <a:rPr lang="en-US" b="1" dirty="0"/>
              <a:t>volcanoes, earthquakes, rocks, mountains and the oceans</a:t>
            </a:r>
            <a:r>
              <a:rPr lang="en-US" dirty="0"/>
              <a:t>; just about any feature of the earth</a:t>
            </a:r>
          </a:p>
        </p:txBody>
      </p:sp>
    </p:spTree>
    <p:extLst>
      <p:ext uri="{BB962C8B-B14F-4D97-AF65-F5344CB8AC3E}">
        <p14:creationId xmlns:p14="http://schemas.microsoft.com/office/powerpoint/2010/main" val="1328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9" y="229394"/>
            <a:ext cx="3883421" cy="519350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89" y="0"/>
            <a:ext cx="4165600" cy="3488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949" y="4430236"/>
            <a:ext cx="3391211" cy="1985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3617597"/>
            <a:ext cx="4114489" cy="29448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889" y="337228"/>
            <a:ext cx="3666133" cy="355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NYAKABINGO Geology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642100" cy="4511675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Rwanda is situated in the western part of the northeastern </a:t>
            </a:r>
            <a:r>
              <a:rPr lang="en-US" dirty="0" err="1" smtClean="0"/>
              <a:t>Kibara</a:t>
            </a:r>
            <a:r>
              <a:rPr lang="en-US" dirty="0" smtClean="0"/>
              <a:t> </a:t>
            </a:r>
            <a:r>
              <a:rPr lang="en-US" dirty="0"/>
              <a:t>belt (NKB). The </a:t>
            </a:r>
            <a:r>
              <a:rPr lang="en-US" dirty="0" err="1"/>
              <a:t>Kibara</a:t>
            </a:r>
            <a:r>
              <a:rPr lang="en-US" dirty="0"/>
              <a:t> belt extends from Katanga </a:t>
            </a:r>
            <a:r>
              <a:rPr lang="en-US" dirty="0" smtClean="0"/>
              <a:t>(</a:t>
            </a:r>
            <a:r>
              <a:rPr lang="en-US" dirty="0" err="1"/>
              <a:t>D.R.Congo</a:t>
            </a:r>
            <a:r>
              <a:rPr lang="en-US" dirty="0"/>
              <a:t>) in the south to Uganda in the </a:t>
            </a:r>
            <a:r>
              <a:rPr lang="en-US" dirty="0" smtClean="0"/>
              <a:t>north.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Geology of Nyakabingo is controlled by geological structures such as faults, folds, shear zones and </a:t>
            </a:r>
            <a:r>
              <a:rPr lang="en-US" dirty="0"/>
              <a:t>bedding planes.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1027906"/>
            <a:ext cx="4419600" cy="427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401"/>
            <a:ext cx="10744200" cy="711199"/>
          </a:xfrm>
        </p:spPr>
        <p:txBody>
          <a:bodyPr/>
          <a:lstStyle/>
          <a:p>
            <a:r>
              <a:rPr lang="en-US" b="1" dirty="0" smtClean="0"/>
              <a:t>Veins types and orientation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4300"/>
            <a:ext cx="7239000" cy="54737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1.Types of Nyakabingo veins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Bedding parallel vein</a:t>
            </a:r>
            <a:r>
              <a:rPr lang="en-US" dirty="0" smtClean="0"/>
              <a:t>: is a </a:t>
            </a:r>
            <a:r>
              <a:rPr lang="en-US" dirty="0"/>
              <a:t>vein that runs parallel to a bedding plane in a rock formation</a:t>
            </a:r>
            <a:r>
              <a:rPr lang="en-US" dirty="0" smtClean="0"/>
              <a:t>. Striking NW and dip in 20-70 range.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Cross vein</a:t>
            </a:r>
            <a:r>
              <a:rPr lang="en-US" dirty="0" smtClean="0"/>
              <a:t>:  is a vein </a:t>
            </a:r>
            <a:r>
              <a:rPr lang="en-US" dirty="0"/>
              <a:t>(as in a mine) that crosses or intersects an older, larger, or more productive </a:t>
            </a:r>
            <a:r>
              <a:rPr lang="en-US" dirty="0" smtClean="0"/>
              <a:t>vein. Striking EW and in 75-80 range.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Productive zone Indicators:</a:t>
            </a:r>
          </a:p>
          <a:p>
            <a:r>
              <a:rPr lang="en-US" dirty="0" smtClean="0"/>
              <a:t>Antonite</a:t>
            </a:r>
          </a:p>
          <a:p>
            <a:r>
              <a:rPr lang="en-US" dirty="0" smtClean="0"/>
              <a:t>Muscovite</a:t>
            </a:r>
          </a:p>
          <a:p>
            <a:r>
              <a:rPr lang="en-US" dirty="0" smtClean="0"/>
              <a:t>Pyrites</a:t>
            </a:r>
          </a:p>
          <a:p>
            <a:r>
              <a:rPr lang="en-US" dirty="0" smtClean="0"/>
              <a:t>Degree of metamorphism(softness)</a:t>
            </a:r>
          </a:p>
          <a:p>
            <a:r>
              <a:rPr lang="en-US" b="1" dirty="0" smtClean="0"/>
              <a:t>The intersection of different types of veins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B40299-8885-4DF8-8E1B-693999971C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7" t="23262" r="27428" b="1"/>
          <a:stretch/>
        </p:blipFill>
        <p:spPr>
          <a:xfrm>
            <a:off x="8458200" y="2476500"/>
            <a:ext cx="3390900" cy="427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39053"/>
            <a:ext cx="3390900" cy="189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904875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b="1" dirty="0"/>
              <a:t>Geological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4300"/>
            <a:ext cx="10744200" cy="4940300"/>
          </a:xfrm>
        </p:spPr>
        <p:txBody>
          <a:bodyPr>
            <a:normAutofit/>
          </a:bodyPr>
          <a:lstStyle/>
          <a:p>
            <a:r>
              <a:rPr lang="en-US" dirty="0" smtClean="0"/>
              <a:t>Rock Hammer</a:t>
            </a:r>
            <a:endParaRPr lang="en-US" dirty="0"/>
          </a:p>
          <a:p>
            <a:r>
              <a:rPr lang="en-US" dirty="0" smtClean="0"/>
              <a:t>Hand lens</a:t>
            </a:r>
            <a:endParaRPr lang="en-US" dirty="0"/>
          </a:p>
          <a:p>
            <a:r>
              <a:rPr lang="en-US" dirty="0" smtClean="0"/>
              <a:t>Field notebooks</a:t>
            </a:r>
            <a:endParaRPr lang="en-US" dirty="0"/>
          </a:p>
          <a:p>
            <a:r>
              <a:rPr lang="en-US" dirty="0" smtClean="0"/>
              <a:t>Pencil</a:t>
            </a:r>
          </a:p>
          <a:p>
            <a:r>
              <a:rPr lang="en-US" dirty="0" smtClean="0"/>
              <a:t>Field </a:t>
            </a:r>
            <a:r>
              <a:rPr lang="en-US" dirty="0"/>
              <a:t>Vest</a:t>
            </a:r>
          </a:p>
          <a:p>
            <a:r>
              <a:rPr lang="en-US" dirty="0"/>
              <a:t>Compass or Transit</a:t>
            </a:r>
          </a:p>
          <a:p>
            <a:r>
              <a:rPr lang="en-US" dirty="0"/>
              <a:t>Handheld </a:t>
            </a:r>
            <a:r>
              <a:rPr lang="en-US" dirty="0" smtClean="0"/>
              <a:t>GPS</a:t>
            </a:r>
          </a:p>
          <a:p>
            <a:r>
              <a:rPr lang="en-US" dirty="0" smtClean="0"/>
              <a:t>Laser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13" y="1147762"/>
            <a:ext cx="6455387" cy="46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714375"/>
          </a:xfrm>
        </p:spPr>
        <p:txBody>
          <a:bodyPr/>
          <a:lstStyle/>
          <a:p>
            <a:r>
              <a:rPr lang="en-US" b="1" dirty="0"/>
              <a:t>Geologist duties and roles </a:t>
            </a:r>
            <a:r>
              <a:rPr lang="en-US" b="1" dirty="0" smtClean="0"/>
              <a:t>in </a:t>
            </a:r>
            <a:r>
              <a:rPr lang="en-US" b="1" dirty="0"/>
              <a:t>Nyakabingo mine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253753"/>
              </p:ext>
            </p:extLst>
          </p:nvPr>
        </p:nvGraphicFramePr>
        <p:xfrm>
          <a:off x="711201" y="1270000"/>
          <a:ext cx="10858499" cy="470746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08599"/>
                <a:gridCol w="3244795"/>
                <a:gridCol w="6905105"/>
              </a:tblGrid>
              <a:tr h="83396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Roles</a:t>
                      </a:r>
                      <a:endParaRPr lang="en-US" dirty="0"/>
                    </a:p>
                  </a:txBody>
                  <a:tcPr/>
                </a:tc>
              </a:tr>
              <a:tr h="75353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Underground Mapping and veins correspondence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Mapping aids in the production of shapefiles and vein projections for mine data association. </a:t>
                      </a:r>
                      <a:endParaRPr lang="en-US" dirty="0"/>
                    </a:p>
                  </a:txBody>
                  <a:tcPr/>
                </a:tc>
              </a:tr>
              <a:tr h="83396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Wolframite grades that result in zone differentiation in terms of concentration and confidence improvement.</a:t>
                      </a:r>
                      <a:endParaRPr lang="en-US" dirty="0"/>
                    </a:p>
                  </a:txBody>
                  <a:tcPr/>
                </a:tc>
              </a:tr>
              <a:tr h="83396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Drilling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Exploring an area to mine gives us accurate data to go ahead with the extraction.</a:t>
                      </a:r>
                      <a:endParaRPr lang="en-US" dirty="0"/>
                    </a:p>
                  </a:txBody>
                  <a:tcPr/>
                </a:tc>
              </a:tr>
              <a:tr h="61806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Productive areas to focus on.</a:t>
                      </a:r>
                      <a:endParaRPr lang="en-US" dirty="0"/>
                    </a:p>
                  </a:txBody>
                  <a:tcPr/>
                </a:tc>
              </a:tr>
              <a:tr h="83396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Geotechnics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Surveying ground condition.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2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904875"/>
          </a:xfrm>
        </p:spPr>
        <p:txBody>
          <a:bodyPr/>
          <a:lstStyle/>
          <a:p>
            <a:r>
              <a:rPr lang="en-US" b="1" dirty="0" smtClean="0"/>
              <a:t>Data interpretation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457325"/>
            <a:ext cx="8013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NYAKABINGO mine processes data by using micromine software and incorporating geological activities are able to be displayed on the map with their </a:t>
            </a:r>
            <a:r>
              <a:rPr lang="en-US" dirty="0" smtClean="0"/>
              <a:t>references.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49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</TotalTime>
  <Words>321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Geo-Trainings (overview of geology)</vt:lpstr>
      <vt:lpstr>Content</vt:lpstr>
      <vt:lpstr>Def.</vt:lpstr>
      <vt:lpstr>PowerPoint Presentation</vt:lpstr>
      <vt:lpstr>NYAKABINGO Geology</vt:lpstr>
      <vt:lpstr>Veins types and orientation</vt:lpstr>
      <vt:lpstr>Geological tools</vt:lpstr>
      <vt:lpstr>Geologist duties and roles in Nyakabingo mine</vt:lpstr>
      <vt:lpstr>Data interpretation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Thierry DUFITUMUKIZA</dc:creator>
  <cp:lastModifiedBy>Thierry DUFITUMUKIZA</cp:lastModifiedBy>
  <cp:revision>33</cp:revision>
  <dcterms:created xsi:type="dcterms:W3CDTF">2023-01-03T07:12:06Z</dcterms:created>
  <dcterms:modified xsi:type="dcterms:W3CDTF">2023-01-03T15:04:21Z</dcterms:modified>
</cp:coreProperties>
</file>